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1D69-8EDF-D701-7F4D-8D26C3522B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D15A790-68CF-862D-FB1C-F4EA09218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5925785-61D7-0575-94EF-714736FB60E2}"/>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7BF8696C-E17A-01D8-F9AE-C4496DA9E07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55E32D-A0E7-FB09-8BE7-3887F30EF07F}"/>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204371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3505-3C96-4E35-0D20-FDB3561B29D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5BC6DD1-47AE-F60F-5228-F79DB5B183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CC7BDC2-B71C-42EE-CC79-C587C744BBA8}"/>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63A7ADAD-2B0A-2064-7241-5A0B4A81650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F411FC-EF99-518A-55FD-2570810E99DB}"/>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04775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9A34A-8495-A0D7-2B4C-35B77E0D04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1185261-7E5E-415E-AD14-473CE573D2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7939F11-D2F2-8741-F723-92D0FC98FAA8}"/>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B40ABA5C-CED5-2403-B7B7-307496F79B5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7011FC0-7746-2198-2861-0B278D68AFAA}"/>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328677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AFA97-9F95-E521-069A-6F4013F2926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20B4A9-031F-464F-A14A-4A88CC98BB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A294344-F8C1-7E0B-3CFB-8FB9DF632832}"/>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503D594B-4947-7867-22F7-65FC47B655C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5E4DE7-C62F-D9D5-B015-232FE919C452}"/>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26028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1334-9410-C0F5-A0A4-0661068591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7EA5C0F-4EA6-F672-647C-2F83B23502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598554-D881-8832-2E8A-C46EA446D736}"/>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7A22F19C-8E6B-1F6B-556D-41E8FE29062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E747BA2-0990-AE1A-027A-0D34B1CF6779}"/>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65081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02E33-79C8-63BD-BC0C-68A88E5A96F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DC5824F-C35F-F8C1-F1FB-7CA8EFEBB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9CAB860-B24B-09A1-A9DB-55EFB716FB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129CB66-3890-D31E-F36A-03D6B9C6A561}"/>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6" name="Footer Placeholder 5">
            <a:extLst>
              <a:ext uri="{FF2B5EF4-FFF2-40B4-BE49-F238E27FC236}">
                <a16:creationId xmlns:a16="http://schemas.microsoft.com/office/drawing/2014/main" id="{A4F93F3E-0D9B-33F6-39BA-AD9A77C22B3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014225D-D81C-9ECA-C1E3-605E7AC5EF9D}"/>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299175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AF2B-6C5C-50DC-01A2-F6A66F808B1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0483604-1763-83A1-DABF-4972EFC442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F77E68-07A3-6F20-00BD-329FAB438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407ADD4-EBB5-944C-5E8C-1E6A0E02AB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CAEBE0-DE32-3EBF-9E78-5D2C59BAD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2D370E2-4C31-3859-D996-5EC44A58DAC5}"/>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8" name="Footer Placeholder 7">
            <a:extLst>
              <a:ext uri="{FF2B5EF4-FFF2-40B4-BE49-F238E27FC236}">
                <a16:creationId xmlns:a16="http://schemas.microsoft.com/office/drawing/2014/main" id="{E3FAEC1C-FDFC-6A0E-A15C-15AD9F68FA1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4C4DD1B-C05A-0D3F-E1C4-54E1AF512F3A}"/>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8359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FF77-9E1C-316A-E183-19667361E69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2720D79-92E4-7958-B6C2-56BEAE0A2DCE}"/>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4" name="Footer Placeholder 3">
            <a:extLst>
              <a:ext uri="{FF2B5EF4-FFF2-40B4-BE49-F238E27FC236}">
                <a16:creationId xmlns:a16="http://schemas.microsoft.com/office/drawing/2014/main" id="{C4C00743-497C-5963-EE21-C47C88D7FCF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31A91D8-0F11-0F30-9732-46255DD3D240}"/>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91042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01A297-618D-4F3F-E6B9-8999DDCE59C9}"/>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3" name="Footer Placeholder 2">
            <a:extLst>
              <a:ext uri="{FF2B5EF4-FFF2-40B4-BE49-F238E27FC236}">
                <a16:creationId xmlns:a16="http://schemas.microsoft.com/office/drawing/2014/main" id="{28F441C3-F37E-AD6C-E2F3-00FEE6EB357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382D544-8211-C97D-09DF-90F45F4E464A}"/>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65926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32D0A-BDAF-C042-3A5A-51BBB6AE8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98128C1-59B8-DD8C-66E8-DF68A54423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44B048A-1F3A-0F57-9464-37ABCF4E2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C2AC9-6F91-2CF8-EEFC-EB4C45F3E2AF}"/>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6" name="Footer Placeholder 5">
            <a:extLst>
              <a:ext uri="{FF2B5EF4-FFF2-40B4-BE49-F238E27FC236}">
                <a16:creationId xmlns:a16="http://schemas.microsoft.com/office/drawing/2014/main" id="{7738892F-A84A-28D7-5689-CAB558CBA1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D36D769-891B-5705-08D0-B782D7BBDD5B}"/>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60063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96B5-E58F-414F-6E31-5597A408A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38DAAFE-042D-DB05-1130-0714352E4A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82479FE-AF12-60D4-3C0A-8C3C46A79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0EA70-FAE0-9FA9-A22D-0A158DE0F62F}"/>
              </a:ext>
            </a:extLst>
          </p:cNvPr>
          <p:cNvSpPr>
            <a:spLocks noGrp="1"/>
          </p:cNvSpPr>
          <p:nvPr>
            <p:ph type="dt" sz="half" idx="10"/>
          </p:nvPr>
        </p:nvSpPr>
        <p:spPr/>
        <p:txBody>
          <a:bodyPr/>
          <a:lstStyle/>
          <a:p>
            <a:fld id="{50EC81FA-FC47-4B60-A86A-78570F35C4B2}" type="datetimeFigureOut">
              <a:rPr lang="en-CA" smtClean="0"/>
              <a:t>2022-12-18</a:t>
            </a:fld>
            <a:endParaRPr lang="en-CA"/>
          </a:p>
        </p:txBody>
      </p:sp>
      <p:sp>
        <p:nvSpPr>
          <p:cNvPr id="6" name="Footer Placeholder 5">
            <a:extLst>
              <a:ext uri="{FF2B5EF4-FFF2-40B4-BE49-F238E27FC236}">
                <a16:creationId xmlns:a16="http://schemas.microsoft.com/office/drawing/2014/main" id="{85D8FED8-1EF8-1B4C-36DA-D567A7F4BE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6204FC3-AE53-18ED-934E-2DD6E4632BB4}"/>
              </a:ext>
            </a:extLst>
          </p:cNvPr>
          <p:cNvSpPr>
            <a:spLocks noGrp="1"/>
          </p:cNvSpPr>
          <p:nvPr>
            <p:ph type="sldNum" sz="quarter" idx="12"/>
          </p:nvPr>
        </p:nvSpPr>
        <p:spPr/>
        <p:txBody>
          <a:bodyPr/>
          <a:lstStyle/>
          <a:p>
            <a:fld id="{14D74871-F98B-44FF-A69D-87B595B8875D}" type="slidenum">
              <a:rPr lang="en-CA" smtClean="0"/>
              <a:t>‹#›</a:t>
            </a:fld>
            <a:endParaRPr lang="en-CA"/>
          </a:p>
        </p:txBody>
      </p:sp>
    </p:spTree>
    <p:extLst>
      <p:ext uri="{BB962C8B-B14F-4D97-AF65-F5344CB8AC3E}">
        <p14:creationId xmlns:p14="http://schemas.microsoft.com/office/powerpoint/2010/main" val="141836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D3C2D-E591-8717-B35F-0357E2AF5A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16B1A-FA86-A4D3-6E88-A4086DBF2C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2B5BD30-A809-4462-59CD-F9742A35F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C81FA-FC47-4B60-A86A-78570F35C4B2}" type="datetimeFigureOut">
              <a:rPr lang="en-CA" smtClean="0"/>
              <a:t>2022-12-18</a:t>
            </a:fld>
            <a:endParaRPr lang="en-CA"/>
          </a:p>
        </p:txBody>
      </p:sp>
      <p:sp>
        <p:nvSpPr>
          <p:cNvPr id="5" name="Footer Placeholder 4">
            <a:extLst>
              <a:ext uri="{FF2B5EF4-FFF2-40B4-BE49-F238E27FC236}">
                <a16:creationId xmlns:a16="http://schemas.microsoft.com/office/drawing/2014/main" id="{E325B541-2996-511A-A1BF-39CFE3D855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E188B74-8D52-CE8C-A779-E67D6644E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74871-F98B-44FF-A69D-87B595B8875D}" type="slidenum">
              <a:rPr lang="en-CA" smtClean="0"/>
              <a:t>‹#›</a:t>
            </a:fld>
            <a:endParaRPr lang="en-CA"/>
          </a:p>
        </p:txBody>
      </p:sp>
    </p:spTree>
    <p:extLst>
      <p:ext uri="{BB962C8B-B14F-4D97-AF65-F5344CB8AC3E}">
        <p14:creationId xmlns:p14="http://schemas.microsoft.com/office/powerpoint/2010/main" val="338153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EA0731-69E8-8235-0147-6B21F2D8716F}"/>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working independently</a:t>
            </a:r>
          </a:p>
        </p:txBody>
      </p:sp>
      <p:pic>
        <p:nvPicPr>
          <p:cNvPr id="4" name="Picture 3">
            <a:extLst>
              <a:ext uri="{FF2B5EF4-FFF2-40B4-BE49-F238E27FC236}">
                <a16:creationId xmlns:a16="http://schemas.microsoft.com/office/drawing/2014/main" id="{4BD75FF5-C765-F959-05EB-724BE5AB0E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5868DBA7-9379-8268-B509-C0830B481351}"/>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85052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EF4F32-E6B5-7393-D22F-C2C69C607A9D}"/>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'working independently' connect to other measures in the survey?</a:t>
            </a:r>
          </a:p>
        </p:txBody>
      </p:sp>
      <p:pic>
        <p:nvPicPr>
          <p:cNvPr id="4" name="Picture 3">
            <a:extLst>
              <a:ext uri="{FF2B5EF4-FFF2-40B4-BE49-F238E27FC236}">
                <a16:creationId xmlns:a16="http://schemas.microsoft.com/office/drawing/2014/main" id="{2D894FCB-EEB4-B691-6766-B8C152AAC3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87ECDAF9-8B85-3459-1846-4DAE69AA01EA}"/>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 ranked correlations linked to 'working independently' (under the condition that the corresponding p-value &lt; .01).</a:t>
            </a:r>
          </a:p>
        </p:txBody>
      </p:sp>
    </p:spTree>
    <p:extLst>
      <p:ext uri="{BB962C8B-B14F-4D97-AF65-F5344CB8AC3E}">
        <p14:creationId xmlns:p14="http://schemas.microsoft.com/office/powerpoint/2010/main" val="171980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70CDA3-CAF2-B72F-6DAF-7E1E8321DB3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working independently</a:t>
            </a:r>
          </a:p>
          <a:p>
            <a:pPr algn="ctr"/>
            <a:r>
              <a:rPr lang="en-CA" b="1">
                <a:latin typeface="Times New Roman" panose="02020603050405020304" pitchFamily="18" charset="0"/>
              </a:rPr>
              <a:t>(D15 Preparedness)</a:t>
            </a:r>
          </a:p>
        </p:txBody>
      </p:sp>
      <p:pic>
        <p:nvPicPr>
          <p:cNvPr id="3" name="Picture 2">
            <a:extLst>
              <a:ext uri="{FF2B5EF4-FFF2-40B4-BE49-F238E27FC236}">
                <a16:creationId xmlns:a16="http://schemas.microsoft.com/office/drawing/2014/main" id="{48A410BD-B6D0-B1A8-123D-BD16C4B24CD7}"/>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sp>
        <p:nvSpPr>
          <p:cNvPr id="4" name="TextBox 3">
            <a:extLst>
              <a:ext uri="{FF2B5EF4-FFF2-40B4-BE49-F238E27FC236}">
                <a16:creationId xmlns:a16="http://schemas.microsoft.com/office/drawing/2014/main" id="{C245936C-8706-E76A-3806-44C6B4FFC3AE}"/>
              </a:ext>
            </a:extLst>
          </p:cNvPr>
          <p:cNvSpPr txBox="1"/>
          <p:nvPr/>
        </p:nvSpPr>
        <p:spPr>
          <a:xfrm>
            <a:off x="1016000" y="41783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29 other measures ranked below these 1 in terms of their correlation with 'working independently'.</a:t>
            </a:r>
          </a:p>
        </p:txBody>
      </p:sp>
      <p:pic>
        <p:nvPicPr>
          <p:cNvPr id="6" name="Picture 5">
            <a:extLst>
              <a:ext uri="{FF2B5EF4-FFF2-40B4-BE49-F238E27FC236}">
                <a16:creationId xmlns:a16="http://schemas.microsoft.com/office/drawing/2014/main" id="{3716DFB8-3B9B-9046-3A65-4AC59DB002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06681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B090A2-7148-3CBF-709A-A157CA04FBF4}"/>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'working independently' rank?</a:t>
            </a:r>
          </a:p>
        </p:txBody>
      </p:sp>
      <p:sp>
        <p:nvSpPr>
          <p:cNvPr id="3" name="TextBox 2">
            <a:extLst>
              <a:ext uri="{FF2B5EF4-FFF2-40B4-BE49-F238E27FC236}">
                <a16:creationId xmlns:a16="http://schemas.microsoft.com/office/drawing/2014/main" id="{350D49C3-35F3-BBAA-365A-B2AC9835574A}"/>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'working independently' fits into the rankings for 1 other key measures in the survey. For each of the slides that follow, 'working independently' rises to very near the top of 30 ranked measures. Tables shown here were selected if the 'working independently' correlation coefficient was at or above 0.5.</a:t>
            </a:r>
          </a:p>
        </p:txBody>
      </p:sp>
      <p:pic>
        <p:nvPicPr>
          <p:cNvPr id="5" name="Picture 4">
            <a:extLst>
              <a:ext uri="{FF2B5EF4-FFF2-40B4-BE49-F238E27FC236}">
                <a16:creationId xmlns:a16="http://schemas.microsoft.com/office/drawing/2014/main" id="{AD2AB189-7462-661B-4926-E471B2EF65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0502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F4BEF8-94B1-B73A-25E8-6FDBEE3628C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75236CEF-276C-1917-2C6A-92A6D2275397}"/>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47D42C1-E8F4-82A5-CDB6-8302E6ABFD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40637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4DF3F5-C381-AE02-0C91-88B9004B5F31}"/>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857C6C6F-FE3B-4A6C-BDC0-063C451C53A7}"/>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E557D867-7DD2-94D2-9575-3964ABEAA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21971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2022-12-18T22:07:36Z</dcterms:created>
  <dcterms:modified xsi:type="dcterms:W3CDTF">2022-12-18T22:07:37Z</dcterms:modified>
</cp:coreProperties>
</file>