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7AFE-3006-6AF1-79B5-F4C0312A5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C8933-9AC0-A515-7F22-5F48A7B82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6DA81-C4EB-B4F1-1EA1-1B400897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8C15-708D-00BE-836F-B5D01E3A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9E2A1-7E66-2F99-BB0A-CBEE75C2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3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3357-0D87-F773-900C-BB015614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E8B25-6787-A6EF-C847-B31D6672C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83AB9-05F1-4D1D-CC5C-1A445255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BD4E0-E836-4238-1C7C-FF4A54E4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F91DB-939F-B0F8-D2F7-2A41C7FE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46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B8C318-AE66-46D3-C11A-6E3F4A9CD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226C4-30A6-2C5D-F9DD-CF18D6090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B07B4-2C45-D096-029B-39A92DA2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1436-AAC6-8F5B-3806-14D557F6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DFBD-B447-48EA-6AF4-AD60E3923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4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4C11-201F-19F6-F1F7-C5E2F784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8526A-4A98-6580-CC3D-9CFE2DE2E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0A40F-3599-5E14-9756-1EB47B4C3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A91E7-C508-1934-B3CB-A0186345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46A6E-4E57-4E95-3936-DFD15497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72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ED15-179D-44C5-AA26-EA5BA5BB4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29662-DE5D-C5B2-B865-E92569433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38A70-64E2-1C41-6723-BE26AD2B8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406CF-7931-76A0-ECBC-84A39690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53D20-8EA6-A2D4-7974-72C078F9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44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1635-8444-9241-E4E2-AA9D651F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AA35C-9DF0-F02A-F27E-A0585EB9B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D33A2-EEDD-71A7-54E3-39C6393CB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F407B-C370-44B8-0166-01CBE8A5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6A1F1-95DD-E55A-C865-2A1131A3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D63F-5824-6375-2DB5-A3957CB6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61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322F3-FF7A-C0A9-CDE1-032E2BC77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12993-5D28-F563-2048-F235C4DA6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4991E-F1D6-A0C9-7E07-BDD9C4562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593327-0FE3-4BD6-3C20-3F990BDDF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3B684-2773-7FE2-96F6-D49B553F5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28FA5-DD79-24F7-0270-8250E622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CA1EE-4709-497A-9A96-6CCB52F0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02BE03-D7E2-B78E-A217-DD6CEF4C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542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28FA5-B22C-9B56-23AB-50637A08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E36FC4-698F-EFD4-1010-223A7909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B96E1-0582-37B7-208E-C6B0A5FF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4CD56-C839-FEF9-2435-B5255A18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60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8C887-30F2-497C-2A83-FA9F9548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83A2C8-7C8A-A25F-203F-25CAEC4D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A2664-9453-2CFD-B879-576E8D30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42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F69D5-E1A1-E884-BB96-430185AFD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39685-93FD-028B-CE7F-AD6D6A24C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EA633-0C88-EE83-7D05-F86597A0D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93AC2-49D1-2D02-F08C-D8B3FA4AF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2DA22-7FBE-0E15-3AA0-4376E48C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90E02-637C-DB98-B2B5-5C1B2F95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99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65A4-08CF-E4BA-1EC0-355A34F15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398ED-B439-5FF1-EF00-2B89F0473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C186E-0225-90DB-EB0D-4A358BBD6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6A424-6020-6306-E926-0FC19BB1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9D30A-13EC-2EF5-C0F4-600DC2F2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4CE30-B3A4-2608-725A-B4A1699D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450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A8601-F518-2DE0-4C1C-BC0DCA81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815B5-552B-6BE1-B3AD-F08E9103B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4D90B-9BD4-3B61-12CE-7DC073D85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0CA1-1E3B-49B1-AF18-A576070D6F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D16DE-2793-11BE-E079-C6AFB1DDD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A9EF9-F91D-5825-CDE6-79BE18AD3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5D08-DB44-42A2-A664-3CE9134390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648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093A0F-7775-E15C-4684-CD7C4F2ECA9F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making choices that support my emotional well-being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5AD79B-84A6-D688-8728-6FCEAC0FE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3D728-711D-85DB-7F77-B935BA2BB3EA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31 measures in the Community and Belonging Survey of Students 2022 were compared to each other, generating 465 associations.</a:t>
            </a:r>
          </a:p>
          <a:p>
            <a:pPr algn="ctr"/>
            <a:endParaRPr lang="en-CA" sz="2400">
              <a:latin typeface="Times New Roman" panose="02020603050405020304" pitchFamily="18" charset="0"/>
            </a:endParaRPr>
          </a:p>
          <a:p>
            <a:pPr algn="ctr"/>
            <a:r>
              <a:rPr lang="en-CA" sz="2400">
                <a:latin typeface="Times New Roman" panose="02020603050405020304" pitchFamily="18" charset="0"/>
              </a:rPr>
              <a:t>Each of the 31 resulting tables displays ranked correlation coefficients for each measure against 30 other measures.</a:t>
            </a:r>
          </a:p>
        </p:txBody>
      </p:sp>
    </p:spTree>
    <p:extLst>
      <p:ext uri="{BB962C8B-B14F-4D97-AF65-F5344CB8AC3E}">
        <p14:creationId xmlns:p14="http://schemas.microsoft.com/office/powerpoint/2010/main" val="18503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10559A-DD20-0A37-1788-028427E42D88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How does 'making choices that support my emotional well-being' connect to other measures in the survey?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5ABB59-2394-039A-2931-814600C6EF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C41301-6853-8346-A999-C7A4440F3892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next slide shows the top 2 ranked correlations linked to 'making choices that support my emotional well-being' (under the condition that the corresponding p-value &lt; .01).</a:t>
            </a:r>
          </a:p>
        </p:txBody>
      </p:sp>
    </p:spTree>
    <p:extLst>
      <p:ext uri="{BB962C8B-B14F-4D97-AF65-F5344CB8AC3E}">
        <p14:creationId xmlns:p14="http://schemas.microsoft.com/office/powerpoint/2010/main" val="308069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3042E-8D1B-1C21-7527-E29210A53067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making choices that support my emotional well-being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(D9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AFFB98-28F9-636C-7B3B-C5D30AB93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1EEB5C-200C-A6D1-8C1C-ED2EC9985EDD}"/>
              </a:ext>
            </a:extLst>
          </p:cNvPr>
          <p:cNvSpPr txBox="1"/>
          <p:nvPr/>
        </p:nvSpPr>
        <p:spPr>
          <a:xfrm>
            <a:off x="1016000" y="42672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28 other measures ranked below these 2 in terms of their correlation with 'making choices that support my emotional well-being'.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8EF9D1-D7E3-A5B2-1DEF-F08891B8D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6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ED13CE-EF23-82C9-933B-369322CB05DA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Where does 'making choices that support my emotional well-being' rank?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4AE870-FBF0-9FA7-7062-5DAECAD41F41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slides below display where 'making choices that support my emotional well-being' fits into the rankings for 2 other key measures in the survey. For each of the slides that follow, 'making choices that support my emotional well-being' rises to very near the top of 30 ranked measures. Tables shown here were selected if the 'making choices that support my emotional well-being' correlation coefficient was at or above 0.5.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1828C6-04B3-1D8C-E149-C3A88E9DC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3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27636F-9F63-A8A4-A6F3-F72A731E75D1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conducting myself with confidence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(D5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C995B1-D5D0-6D0B-537C-9A165D949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9D1FCE-3EAC-E8C2-8C28-E979BABD2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2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FBC24A-23EF-7F36-A51B-8847480F89F3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handling stressful situations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(D7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F60A3C-FCC2-3333-114E-230ADDAEB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BCC604-4AD6-45B0-4A5F-B50F3BADA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7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E6FD37-EE95-4504-D510-B1A3102FEFDA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F2D574-9391-0869-8D7D-998A6A2D6941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CA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CA">
                <a:latin typeface="Times New Roman" panose="02020603050405020304" pitchFamily="18" charset="0"/>
              </a:rPr>
              <a:t>kevin@lookoutmanagement.com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601652-AE0E-FB3A-1D3F-9FC282635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6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2022-12-18T22:03:08Z</dcterms:created>
  <dcterms:modified xsi:type="dcterms:W3CDTF">2022-12-18T22:03:09Z</dcterms:modified>
</cp:coreProperties>
</file>