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9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FA50-DA37-4CFF-8FD8-241C77400608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BFB9-5556-4E16-9E06-6586589DE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273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FA50-DA37-4CFF-8FD8-241C77400608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BFB9-5556-4E16-9E06-6586589DE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71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FA50-DA37-4CFF-8FD8-241C77400608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BFB9-5556-4E16-9E06-6586589DE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133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FA50-DA37-4CFF-8FD8-241C77400608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BFB9-5556-4E16-9E06-6586589DE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813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FA50-DA37-4CFF-8FD8-241C77400608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BFB9-5556-4E16-9E06-6586589DE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596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FA50-DA37-4CFF-8FD8-241C77400608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BFB9-5556-4E16-9E06-6586589DE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33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FA50-DA37-4CFF-8FD8-241C77400608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BFB9-5556-4E16-9E06-6586589DE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661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FA50-DA37-4CFF-8FD8-241C77400608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BFB9-5556-4E16-9E06-6586589DE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969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FA50-DA37-4CFF-8FD8-241C77400608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BFB9-5556-4E16-9E06-6586589DE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833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FA50-DA37-4CFF-8FD8-241C77400608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BFB9-5556-4E16-9E06-6586589DE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384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FA50-DA37-4CFF-8FD8-241C77400608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BFB9-5556-4E16-9E06-6586589DE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509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CFA50-DA37-4CFF-8FD8-241C77400608}" type="datetimeFigureOut">
              <a:rPr lang="en-CA" smtClean="0"/>
              <a:t>2022-12-14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ABFB9-5556-4E16-9E06-6586589DEFE7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8953E9-DFF3-89F5-A876-3EF55521043C}"/>
              </a:ext>
            </a:extLst>
          </p:cNvPr>
          <p:cNvSpPr txBox="1"/>
          <p:nvPr userDrawn="1"/>
        </p:nvSpPr>
        <p:spPr>
          <a:xfrm>
            <a:off x="341758" y="455676"/>
            <a:ext cx="1880643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>
                <a:latin typeface="Arial" panose="020B0604020202020204" pitchFamily="34" charset="0"/>
              </a:rPr>
              <a:t>Hours of Sleep</a:t>
            </a:r>
          </a:p>
        </p:txBody>
      </p:sp>
    </p:spTree>
    <p:extLst>
      <p:ext uri="{BB962C8B-B14F-4D97-AF65-F5344CB8AC3E}">
        <p14:creationId xmlns:p14="http://schemas.microsoft.com/office/powerpoint/2010/main" val="417065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0F6E902-1173-9745-4583-75979386F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57451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7611167-DA19-41E0-F145-EC6F5FB17C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41275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C04B35-7CA5-09DB-6F15-55B96CB42D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36495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7588B7A-94BA-8E0D-4E6E-842E7B676E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17547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F6A42F-FD1E-083B-7195-68A06619AD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03469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4A7E82-D5C9-0948-8C4C-FEC45E58B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63360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AC14436-1B8A-659F-091D-295C9D2E5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25340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E2129DF-DA85-169B-48C8-DC7CD740AC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92718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947CCE5-5EE4-A61C-C3CA-720DEA743C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08145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CF45671-2740-63B0-BBAC-BADDC1FE7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31455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C3FCD8B-3FD7-20F6-0E71-06481A5FC2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96242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7A3731A-E3B5-5C9B-6D0E-9DAB25470F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416917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CB26EF5-AE0E-A7AC-9DA9-CDFB444764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390874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77DBFA7-6E8B-3FF9-361F-AC02358B9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307598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E5DC8E5-0196-A5EB-7FA6-9F45C266EC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095345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92E4CC6-3F57-5E8E-6954-EAFF4D99DF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202570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5DC571-2C34-334F-82C8-3083CC19AB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486599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41EE07D-2A29-B86D-E318-F13FCA5D3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920082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AEBFD5-DE1E-892E-505C-C2E713D10D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648672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71C65B-1CBA-DC16-52F2-16BB6AC76D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634038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2E4137D-6F5A-FAE0-3DF5-118D2E484C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146267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912C0B2-5B9D-E9E4-FD00-6C6EE53A0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02613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B44F9D-35CB-18AA-5E62-0B16FE4785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245631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2B83C6-9CB8-039D-2A22-833D0AC61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071583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83F1AB2-019E-92AB-E49B-26263B5152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246491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452040-241F-FF8B-96BC-2F312495A0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377245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363EC57-12BA-B165-4476-C9EBA7564F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228663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BCCA0F6-703B-A1AD-5CE8-9146CD6684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022565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3A1C6E4-67E1-CD93-9DD5-3D067129F9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078692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322238D-9A73-3DAC-3133-7E6BDC5EF7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275900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53E4FF2-140C-DA5D-80B2-6F705D212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662304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5D0F3E-93D3-A3AD-E1FE-3ECB32D070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99656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DF5FAC2-47AB-FFC8-2EAF-827AA0CC36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18248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B336790-80B8-D345-3D79-AD2EB4851E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380407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E8DC32-9859-00EE-1A2B-6213A436FA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330433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FDEEC81-3D8B-2FC3-5F4F-BBB9F56C9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567830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7E2FDF4-6F28-8F30-6D3E-B8FDD82AC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870466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E0BA91A-3895-8AD4-AFD6-3A8360E887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912354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FB025E-53A7-9A6C-4D15-7872829116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93639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F04F57-B4E0-9A22-0CC5-9088CB1C06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7278123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0D17C24-B7EB-4015-6F1F-FEA2EBD339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45277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0726AE-4A28-0170-9037-4782BA55A2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867878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B8B5A6A-970A-B79D-ECED-C1024A9F92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570808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34F4A67-3E58-BEC6-5947-9C12359C10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33287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4314EDE-18A8-FEFA-3C0E-580D10073D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3219257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FE1211C-A650-14B2-4C1A-47DD19A5F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83457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94DEA5D-2D03-DED5-0571-94B74DFC5F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3503861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D6D6CFE-0554-69DE-5C72-A685722A68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8321235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199C4E-C108-8945-3F72-38BF884D98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7079454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551661-CBD9-2A87-F45D-4FA2D87BA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11578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4CC169-3F58-E668-D6F5-34C7545B1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544251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31CDC6-6BF5-8FB3-AFD6-1D71A11366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52112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5BB76A2-5B49-B563-C5FA-0607928AF8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96490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ED6F08A-F736-1B81-140E-4524181F67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2884939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11</TotalTime>
  <Words>0</Words>
  <Application>Microsoft Office PowerPoint</Application>
  <PresentationFormat>On-screen Show (4:3)</PresentationFormat>
  <Paragraphs>0</Paragraphs>
  <Slides>54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8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2</cp:revision>
  <dcterms:created xsi:type="dcterms:W3CDTF">2022-12-15T00:35:36Z</dcterms:created>
  <dcterms:modified xsi:type="dcterms:W3CDTF">2022-12-15T00:47:08Z</dcterms:modified>
</cp:coreProperties>
</file>