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7373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4851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98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409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915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406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395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340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167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954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875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7E7D5-DC98-4B2E-BE13-422CB535D47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62369-E6CE-4042-BD37-6656B0612620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214ECB-4DF8-4D2D-C72D-D227DC3C4825}"/>
              </a:ext>
            </a:extLst>
          </p:cNvPr>
          <p:cNvSpPr txBox="1"/>
          <p:nvPr userDrawn="1"/>
        </p:nvSpPr>
        <p:spPr>
          <a:xfrm>
            <a:off x="341757" y="455676"/>
            <a:ext cx="283628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 dirty="0">
                <a:latin typeface="Arial" panose="020B0604020202020204" pitchFamily="34" charset="0"/>
              </a:rPr>
              <a:t>Types of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177434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44D9D8-BDFA-B9A0-8CB5-A191B2317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35587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4BF801-38E3-C8FB-122A-BE5CE5CFC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61285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E575F0-7CC4-9220-0A66-700E9B8FEA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15926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87048F-2023-37E4-2848-614D2FCFC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8089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A7DEB1-2741-5634-9BBD-B2E5ACFF6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5689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64685F-12D1-C174-2AA2-D0A91948E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71490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993E79-2AFB-0237-5AB3-FEA85BE7AF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01646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DEDD17-1D43-A705-9401-2EA142F1C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10876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8D82D5-4D9F-5631-E1E3-5A7521FF0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36281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081B7C-41DE-C527-F691-274C36F89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00706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01F489-E9A6-1ECE-50E6-40AFBB5FE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7440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635EFD-6AB5-79F0-24B7-DD0292FF4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20640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813C8C-6ACC-2B0A-B254-C001AAF07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47112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87DF49-D29D-6D4B-C9D1-4A2D5250D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19975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252FD7-D159-AA61-2D56-8117FED7E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85839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1BAAC50-4D9D-388A-4E4A-4E0F1FAA1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488438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A2205B-6958-DA5E-EC66-5641483FB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2521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2914ED-2591-ED71-680F-AF5C19DA7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08079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D764C6-BCFA-138E-1CA7-3331FB2F3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31680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E7EA79-2FA7-72E1-A46B-F34C23162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182013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B387F91-5DB7-7429-F2C7-3469C3EF1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4144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217360-3B21-B846-F339-55C6E1578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76767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FFDC97-BEEC-97D7-ABE3-E85DC3450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61729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9354A0-58F2-72E1-9C63-55F82139D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586833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CF6017-2C2E-2600-F0DF-849F9441D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308597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3A47FF-B79F-17A7-A057-056541B20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57914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6EB761-7626-117C-6FA4-C22A7BBF5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444009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6DFDFAD-DB67-494A-5522-7D68EE51E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483176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9C7875-D4E2-44A4-548E-50F4C951F4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774718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667906-6767-AFEA-59F7-DF4F59E0E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012428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2821C5-9591-E2F5-523A-A18F45941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033873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6474C7-34A6-78DE-2BBF-C7F2D4374F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660517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F3EBD2-F7BE-1617-5672-528529E29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79041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7D806E-7443-D6D2-FFBB-2799E522F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776731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2B90EA-328C-D74A-99CE-E2131B698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961294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E40183-CF13-4D91-8AD6-31762A93E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158153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7DB7F8-6B55-8248-C29A-981692D8A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881231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64F806-2F29-6A06-EA11-A14F4D555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586778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B5145C-A378-CD98-89C3-74EC2B22A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063072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9F0F0F8-B39D-55B7-A939-C60DD3355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24425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2316DC-8B44-49D1-5B45-1FA43C8AC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313665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AADF33-7D4F-7264-EA5F-E43F5F677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609674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245347-A63F-4F32-91C6-34558BFCF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74635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9D9246E-7E37-080A-0E71-102F1F50B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0227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B9233B-08F2-2C9F-4550-5CAAA6B1E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727308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D19E0E-5548-A8D4-7CA8-38E9E6AF5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610185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2B36A9-1EB1-2DB3-A209-A266B9E1C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020986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E27FCA5-0983-C13D-6765-1249FE047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4710972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FCFA02-3CDC-8BCB-9ECD-E25657F75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798580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DB14A34-11C9-3898-8181-C20E6FFB7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791219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791283-7CD4-DF57-270E-AB10671E1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63708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0FAB24-A403-35D4-7C8C-7C1E00BCD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93113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DAD9ED-8503-477C-A53B-BA46016C2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33147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5DA249-BA58-8199-9B4F-676B2E415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30037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4F1776-31BE-3ACF-5EE3-4BA61D180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9566041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3</TotalTime>
  <Words>0</Words>
  <Application>Microsoft Office PowerPoint</Application>
  <PresentationFormat>On-screen Show (4:3)</PresentationFormat>
  <Paragraphs>0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3</cp:revision>
  <dcterms:created xsi:type="dcterms:W3CDTF">2022-12-14T20:18:52Z</dcterms:created>
  <dcterms:modified xsi:type="dcterms:W3CDTF">2022-12-18T20:12:24Z</dcterms:modified>
</cp:coreProperties>
</file>