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7" r:id="rId50"/>
    <p:sldId id="309" r:id="rId51"/>
    <p:sldId id="310" r:id="rId5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15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DD3-3918-45B0-8A59-DE04EFAD842A}" type="datetimeFigureOut">
              <a:rPr lang="en-CA" smtClean="0"/>
              <a:t>2022-12-16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6E68E-D14A-430C-AE5B-49DF58185C9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2560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DD3-3918-45B0-8A59-DE04EFAD842A}" type="datetimeFigureOut">
              <a:rPr lang="en-CA" smtClean="0"/>
              <a:t>2022-12-16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6E68E-D14A-430C-AE5B-49DF58185C9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8736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DD3-3918-45B0-8A59-DE04EFAD842A}" type="datetimeFigureOut">
              <a:rPr lang="en-CA" smtClean="0"/>
              <a:t>2022-12-16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6E68E-D14A-430C-AE5B-49DF58185C9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306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DD3-3918-45B0-8A59-DE04EFAD842A}" type="datetimeFigureOut">
              <a:rPr lang="en-CA" smtClean="0"/>
              <a:t>2022-12-16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6E68E-D14A-430C-AE5B-49DF58185C9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5037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DD3-3918-45B0-8A59-DE04EFAD842A}" type="datetimeFigureOut">
              <a:rPr lang="en-CA" smtClean="0"/>
              <a:t>2022-12-16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6E68E-D14A-430C-AE5B-49DF58185C9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8050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DD3-3918-45B0-8A59-DE04EFAD842A}" type="datetimeFigureOut">
              <a:rPr lang="en-CA" smtClean="0"/>
              <a:t>2022-12-16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6E68E-D14A-430C-AE5B-49DF58185C9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5528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DD3-3918-45B0-8A59-DE04EFAD842A}" type="datetimeFigureOut">
              <a:rPr lang="en-CA" smtClean="0"/>
              <a:t>2022-12-16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6E68E-D14A-430C-AE5B-49DF58185C9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6633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DD3-3918-45B0-8A59-DE04EFAD842A}" type="datetimeFigureOut">
              <a:rPr lang="en-CA" smtClean="0"/>
              <a:t>2022-12-16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6E68E-D14A-430C-AE5B-49DF58185C9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1002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DD3-3918-45B0-8A59-DE04EFAD842A}" type="datetimeFigureOut">
              <a:rPr lang="en-CA" smtClean="0"/>
              <a:t>2022-12-16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6E68E-D14A-430C-AE5B-49DF58185C9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9680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DD3-3918-45B0-8A59-DE04EFAD842A}" type="datetimeFigureOut">
              <a:rPr lang="en-CA" smtClean="0"/>
              <a:t>2022-12-16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6E68E-D14A-430C-AE5B-49DF58185C9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972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DD3-3918-45B0-8A59-DE04EFAD842A}" type="datetimeFigureOut">
              <a:rPr lang="en-CA" smtClean="0"/>
              <a:t>2022-12-16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6E68E-D14A-430C-AE5B-49DF58185C9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4331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9BDD3-3918-45B0-8A59-DE04EFAD842A}" type="datetimeFigureOut">
              <a:rPr lang="en-CA" smtClean="0"/>
              <a:t>2022-12-16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6E68E-D14A-430C-AE5B-49DF58185C97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B51C5C-56CA-76E3-9AD1-236EA1DF58AB}"/>
              </a:ext>
            </a:extLst>
          </p:cNvPr>
          <p:cNvSpPr txBox="1"/>
          <p:nvPr userDrawn="1"/>
        </p:nvSpPr>
        <p:spPr>
          <a:xfrm>
            <a:off x="341757" y="455676"/>
            <a:ext cx="2904962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CA" sz="2000">
                <a:latin typeface="Arial" panose="020B0604020202020204" pitchFamily="34" charset="0"/>
              </a:rPr>
              <a:t>Gender of Respondents</a:t>
            </a:r>
          </a:p>
        </p:txBody>
      </p:sp>
    </p:spTree>
    <p:extLst>
      <p:ext uri="{BB962C8B-B14F-4D97-AF65-F5344CB8AC3E}">
        <p14:creationId xmlns:p14="http://schemas.microsoft.com/office/powerpoint/2010/main" val="413570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7414D11-A9F6-300C-4D0C-51EAF4EF6D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168386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024E84A-0D6D-54ED-C153-62404BA925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05651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074A8AB-A5C8-696B-9738-4085B27EFF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33833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8FCB1EA-0F0F-43D9-2174-DA5A34EC31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00020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6555887-BA26-E91F-1310-AEDB0A1239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629369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93EBED7-D2BE-1D3C-F448-7A7024B0B4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01034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A76E177-0734-2210-4A2D-1F155F1040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37257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58D02DA-2F88-F8B1-A7B3-16FE9B1211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731483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A48FC02-FD28-43C7-DD81-7E88000126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463748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9A0D07C-0E00-270F-110B-7280B57DDC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2104745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0A8448D-B9DD-6D87-87F0-F841BF6F26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828939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5082DAD-6057-E77A-23B9-49399CC2D8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819077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9815EF2-C122-B20E-CB04-5C1ED48CC3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54157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DBD3CB8-38D3-F7F6-4997-2239715E6D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567951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C0D528F-B71E-081D-426B-12F6D33EDA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504837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A72B020-0F74-6031-ABA4-8D3B13AE5C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257748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85B817B-F035-A5A2-115C-F0995A2050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5252444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6E7DCB0-0DB5-D751-A8D6-C89EC23F11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5163376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B4429CF-4536-025A-BA13-EB385986DB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886628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535D54E-E7BE-8398-79EA-51FA00BDB3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790748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BC9C29A-A8A6-8179-9104-460A1703EA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856814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537598A-93ED-F9D2-5E84-94AEE12AD1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27219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BC96E6D-DF53-696C-B485-0F2A72CB62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355007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C329351-DA2D-BB2A-428E-779CB822EA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014760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7A34F91-D9B5-0F9C-06E7-64F66537F9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261401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FBD2737-921D-5494-BB1C-0233F77709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453732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F1B5152-061F-59B3-BFBA-0966256C0D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625372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78DB418-3007-2484-DBCF-ED6A651E01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356319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641DDB9-FA40-F0B0-DFF5-CF3FA0D83A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509710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083D25C-0256-F19F-1BA8-24902C332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700891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5835D19-4D2A-26A8-06EE-DCF244DE0F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564135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CC31532-1221-CDBB-510F-53AE41DB0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418728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BDBB1B7-5058-6AB1-58B9-9F26079BF1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985695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E5A6CD4-2016-E2DA-606E-33972456BE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020149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8B2AAE3-A34A-A037-C53F-C89052FED6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5158907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30DFBA2-674B-50B8-89FF-7049F6A883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2146847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7C03238-2A96-1632-9E38-7CD1CC6B08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7416730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1B3B055-A06A-3DC0-A73F-C613D21341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7507829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5E32FD1-D391-0268-5ECB-038F9654B1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5336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EA1104C-3ABA-0912-1C6E-B4B46325C8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2744136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E8DC807-B68E-13B0-F7CD-86A2A66B30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86919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FD6B582-E5C1-6AB1-45AE-EEAF526B80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1641902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BF4169-F4BE-CCD2-616E-DD3724FC79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3998914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4F8AE00-DA46-EA51-B401-9A3F1464A0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0491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BA8B324-0F7A-F7C6-B422-A9309D8BD6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6320191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D455D53-2FC4-847C-6AFE-F6ECF363F3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1478787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66E3309-6177-5A63-2638-F886D4CEAB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566852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DDF546C-5032-62C8-BBD6-D97DF84B98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110252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FEEF10D-C0D3-2E2B-05E2-67692B8F22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05289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75910B9-E637-8391-EED0-A5B0F0B844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73902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06D9C82-AFAE-D752-6E52-1D710C61BB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14311565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F19D5575-68EE-4BB2-A16C-FAF0D92B6594}" vid="{5DFFBD4C-8A1E-48A0-A5FD-DA9964561F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14</TotalTime>
  <Words>0</Words>
  <Application>Microsoft Office PowerPoint</Application>
  <PresentationFormat>On-screen Show (4:3)</PresentationFormat>
  <Paragraphs>0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5" baseType="lpstr">
      <vt:lpstr>Arial</vt:lpstr>
      <vt:lpstr>Calibri</vt:lpstr>
      <vt:lpstr>Calibri Light</vt:lpstr>
      <vt:lpstr>Theme43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Graham</dc:creator>
  <cp:lastModifiedBy>Kevin Graham</cp:lastModifiedBy>
  <cp:revision>4</cp:revision>
  <dcterms:created xsi:type="dcterms:W3CDTF">2022-12-12T21:53:38Z</dcterms:created>
  <dcterms:modified xsi:type="dcterms:W3CDTF">2022-12-16T19:21:50Z</dcterms:modified>
</cp:coreProperties>
</file>