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83E1-60D3-0109-82BB-098448997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0E98D-D943-605A-A60B-2A418F184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C910D-1C73-0E1D-63EC-21A9E528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4947-27DA-A966-A74F-38E71BDD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88AB2-46A5-87EF-2A27-DF4A8732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78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CC1DE-0186-A1BC-6D06-ACAB16CE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DC167-7A48-0A52-6A1B-D04F50C10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858BA-118A-FD2B-0805-E19E86EF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EA7D9-4B6C-A63F-C689-141594B2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E9658-DC2A-95ED-5C66-096D297B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66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628B5-30E9-F2C0-A499-B5FD13285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53B62-947C-6379-D2DD-9216B48D9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7F646-E474-6959-61F0-3ADC652D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C2BEE-45D7-701A-294C-EC4635ED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13915-00DF-D355-3AD7-9467A9DC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82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0191-03D1-538C-DC64-7C2A1FADF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E928D-CD9F-DE17-6E2C-648739E8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5D822-0A66-8C5E-2C2F-9B698AB5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42ACC-39F9-4553-1AEB-92FDDB8B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EDFDA-2245-6D09-0A3A-597E167F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15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9C38-C899-7DB0-914A-9B2740DE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7EA1-2801-293F-FC22-9D5B66006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1DDC4-CB0F-E2EE-A91C-7621020B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75A8C-BE6A-F6E4-68B5-2F41288A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FDE96-BE59-E368-E7EE-3EDB8B1B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7A33C-BAE8-4692-9C3D-359245DB7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D81C-FAC8-28AE-937D-87E7F6505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FE026-27A0-9C33-E488-4D3B8A6C3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D6CC4-9D04-018D-557E-39A285BC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BF1E7-9E14-2F64-EDF2-0BE57662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53388-B893-4375-B46E-FA03C0B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0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DFB8-DB18-5E43-3016-BDEAF133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9D765-46EA-C4A4-16B3-0CCAD6BA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09247-4BE1-F41F-1097-092353B78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DFC0E-AD36-9A05-D9B4-106D141CD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B0244-4987-00AC-9599-C548ACACC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387F7-4B0A-1671-97D8-85599BE6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6BDEC-C89D-91CD-BFC8-81D98E13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218E1-06FE-F6B2-D094-5C07C9B4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E3B1-CD7E-5DC5-15DA-CA69B7870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5D2A6-E723-64CA-B7D2-052F9396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69BCD-B7AB-E720-E792-22AB3CEF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ED02F-E313-FB4C-B33F-838E09A5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8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F15C8-BB5A-EF0F-39C2-3811C6EF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AD6E7-7A00-2FA5-C1F9-E68DAB6F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5B19C-3DED-D89A-E1CB-F65EDFCD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45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46F6-A754-6ECC-F3BB-1CCF0AFF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31719-8815-BAFD-2334-2AEC0802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CB755-5E28-787A-1DBA-D91674E7E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E56C5-1FBB-10BA-3FD0-B53A85F7C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3B5CE-C2F1-035C-AECD-BFAC73D4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C0170-CBA4-719F-35DE-7D07456B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94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28E3-A081-09B0-F959-CAD6DB9CE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D18A7-E094-CC47-9DCA-06BEE49B2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4BC27-9508-FE97-D349-5C49C902D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45873-6150-4D0A-AF54-E162C7E9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13F9B-397F-F3EF-7C49-0F09D947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9A9B4-D347-603B-2119-099CE8E9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82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FF029-BB79-DE63-243C-63D19348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1BCA6-7B3E-0D17-A302-41826A951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84C2-8A19-A3A1-0A32-DF25F9B9A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3367-6305-4399-B93E-B48D43FBA3E7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C9CC4-2CE1-7366-2873-0405E3D22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8CCBF-AB84-823D-CE5D-5BB1E3AB2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892C5-88A1-45D6-8AC9-89771BF28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55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4F501-8556-21AF-91CF-EB2F61A2D3F2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I feel a strong sense of belonging at the school.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D681B-AF61-7DEC-9EAE-8A54C8FB8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F21FEE-8BD0-9100-472A-4F3963693721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335494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D21D3E-65D4-4940-A685-CB90B59AA474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make a meaningful positive contribution to the experience of others within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(C9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15C4D4-4418-D28F-9538-AD0A63AB1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37AE9B-19B9-EBFF-93BC-7A7A58C1E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4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47AE1-B39C-E208-A3CE-F51C3F5C05EA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treated as an individual with unique needs, interests, and talents.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(C10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288F97-E1B4-1700-0645-B799A75E9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719388"/>
            <a:ext cx="7324725" cy="14192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9744D7-D5BF-B284-C956-3446D5F97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1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8556A2-5CA0-B450-8D4F-9EC7F367EF57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well supported at school as I strive to meet my potential.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(C11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83A0C3-A62B-73B3-5E05-EC4149DE9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723C00-A8B7-8A09-9433-DC2D21A01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EC444-93DE-589E-AED8-F54ACE7743A1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The school encourages a love of learning in me.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(C14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F19DB-F46C-1651-FBAA-1323E71EF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619375"/>
            <a:ext cx="7324725" cy="16192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4EA2B8-C37B-BBBD-0415-BCAEA07C2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8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95C1F5-78AA-CCDF-3438-48E97C5EE2B3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18E57F-ED41-F2FE-0B29-1DB752854BF1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85211F-AD84-2FAE-1698-7D27242CC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7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19A0D5-3459-603E-F9BC-A52B9D669567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'I feel a strong sense of belonging at the school'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D106E-0B0D-8EA7-10E2-1587D7A3C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731F02-1322-3568-1597-BAFD516850DB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9 ranked correlations linked to 'I feel a strong sense of belonging at the school'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415274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3B7FCA-722D-D290-5043-082C832309C9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a strong sense of belonging at the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(C3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D3AA41-8FDE-C925-F17B-F0F1F8A04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519363"/>
            <a:ext cx="7324725" cy="18192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5A34BD-880B-0CCC-9AB5-AEF36263DBFA}"/>
              </a:ext>
            </a:extLst>
          </p:cNvPr>
          <p:cNvSpPr txBox="1"/>
          <p:nvPr/>
        </p:nvSpPr>
        <p:spPr>
          <a:xfrm>
            <a:off x="1016000" y="49784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21 other measures ranked below these 9 in terms of their correlation with 'I feel a strong sense of belonging at the school'.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971527-2FB3-606F-4257-D8DD7F4B5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2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A3759C-29DD-5151-B73A-247CAE01650F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'I feel a strong sense of belonging at the school'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E5A11A-81DC-3989-B6F6-CDA3C0AC6386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'I feel a strong sense of belonging at the school' fits into the rankings for 9 other key measures in the survey. For each of the slides that follow, 'I feel a strong sense of belonging at the school' rises to very near the top of 30 ranked measures. Tables shown here were selected if the 'I feel a strong sense of belonging at the school'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20BEEE-E36A-79F7-37B9-231701319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6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2AF05A-28C3-D316-7D0F-01A5607C1750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In general terms, how would you rate your satisfaction with the school?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(B 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3C5671-C1EA-6A6A-B0CB-0E3014B1B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8114FF-E2A1-E342-8AC6-8F6A00A88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7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928835-0ABA-B0BF-B3B0-8B9F7F6DD2F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emotionally safe while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(C5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188C38-096A-22E6-6FFC-A318C0038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B40BC8-911D-E2C1-4FD3-C4030CE9A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4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FB5A20-DDA1-FF6A-9444-B691DAB5EEFB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encouraged to express my opinion.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(C6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C36FFE-1A17-37C6-A8AD-4BA3AFDCF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AC8E19-A03B-B38C-F032-0573F1744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6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5FA3A7-68B7-499D-5F70-AD008A430488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respected and valued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(C7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8FAD47-4FE2-09A7-0963-827445DB6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2DBFE9-7D67-E6CB-16B0-8C66723887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8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5C15F1-F3C5-CE14-D91C-C3C4F1895398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(C8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83DEE1-2699-A6C7-6AE6-7F09D4BE5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530B7F-A229-B7F2-D51B-7472A7B4C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2022-12-18T21:49:56Z</dcterms:created>
  <dcterms:modified xsi:type="dcterms:W3CDTF">2022-12-18T21:49:59Z</dcterms:modified>
</cp:coreProperties>
</file>