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7" r:id="rId51"/>
    <p:sldId id="308" r:id="rId52"/>
    <p:sldId id="309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5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9B79-D862-401C-941B-2EBAF6CB7850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6834-EB5C-4E10-9C02-1391001AD8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580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9B79-D862-401C-941B-2EBAF6CB7850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6834-EB5C-4E10-9C02-1391001AD8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577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9B79-D862-401C-941B-2EBAF6CB7850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6834-EB5C-4E10-9C02-1391001AD8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289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9B79-D862-401C-941B-2EBAF6CB7850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6834-EB5C-4E10-9C02-1391001AD8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717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9B79-D862-401C-941B-2EBAF6CB7850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6834-EB5C-4E10-9C02-1391001AD8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454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9B79-D862-401C-941B-2EBAF6CB7850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6834-EB5C-4E10-9C02-1391001AD8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035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9B79-D862-401C-941B-2EBAF6CB7850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6834-EB5C-4E10-9C02-1391001AD8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922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9B79-D862-401C-941B-2EBAF6CB7850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6834-EB5C-4E10-9C02-1391001AD8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613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9B79-D862-401C-941B-2EBAF6CB7850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6834-EB5C-4E10-9C02-1391001AD8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090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9B79-D862-401C-941B-2EBAF6CB7850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6834-EB5C-4E10-9C02-1391001AD8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702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9B79-D862-401C-941B-2EBAF6CB7850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6834-EB5C-4E10-9C02-1391001AD8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273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29B79-D862-401C-941B-2EBAF6CB7850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96834-EB5C-4E10-9C02-1391001AD85F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C18EAB-DCC1-B0A4-E665-F1874A0EABB7}"/>
              </a:ext>
            </a:extLst>
          </p:cNvPr>
          <p:cNvSpPr txBox="1"/>
          <p:nvPr userDrawn="1"/>
        </p:nvSpPr>
        <p:spPr>
          <a:xfrm>
            <a:off x="341757" y="455676"/>
            <a:ext cx="700396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Proportion of Schools’ Students Experiencing Discrimination</a:t>
            </a:r>
            <a:endParaRPr lang="en-C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58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7B7827-B776-60EF-3362-7C4FC7C55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47662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40B5A7-EC42-6EF5-7888-632D9BE74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46179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C28BFE-B5CE-F7A7-F7DD-A9C7759F9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81516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E2C734-FD87-C8A6-5D29-C45FC3978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75548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70FBA0-7D23-F445-6C36-B4A1F061A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48361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A2DDAC-4EF0-6DD7-F96A-4F4B06C96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40929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6E49B9-98CA-F2FD-0E59-6B24856CF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8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1EC0FE-395C-7207-A48F-290B88AE2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46005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810D75-8F1F-A10A-0D64-8D2A4A511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54532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B16C38-01E7-09FD-C641-3B7F0F049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98041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311FBE-E6D0-587F-30E9-A67D7A96E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4747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720BB8-E974-DA46-3528-A5BEF4D91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49380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DA7225-CA7A-344E-E7EA-63A90EBC7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91255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CEC501-7086-64F1-38E0-4A672D944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29625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5C5BC3-C5A8-9475-84E1-046327E27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05773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D4FBCE-3EFF-7C06-C1D2-719484385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40475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3F26F2-478D-406E-6E58-67510C864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9433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208749-A0BC-6333-03A1-B925F0AFF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51443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17434B-4079-249B-24AC-806EB468F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316061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82F205-0B15-5D22-5C48-C88552584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782145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3CA43C-EAB8-7355-507F-66FDCBAD3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372878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45011F-F8E6-ACCB-9C0D-19C78F739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8365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012D73-085E-E7F0-8DB6-43910EE50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108013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E6DF43-862D-4E61-AA6F-27533A46B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79391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82E447-F58A-09D5-21C9-637688EE3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818429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0A2FFC-CE4E-7BA1-0F71-190D539A5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507062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E69694-5B53-6BEF-73F7-0E325444B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006970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65DFC0-20CD-98F6-FFAC-76F2E6322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749233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30630D-2A70-697A-46B7-917AEC4A4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845813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0E27AD-488B-EF4E-E41D-670C86532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133283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02A975-B125-26B4-B2EA-AD12C8F34B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814784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F17F5C-F911-803B-6460-854DDD0A7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618318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A7CDC1-6B6C-907B-2844-181CEED2F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41928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552453-6B05-ECF1-5907-6A7351D03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173324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53A4DC-CFFF-8598-F4C3-7375382D5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684480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4603D2-138F-0795-A626-FF27C118B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631706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481862-542C-E0FA-D6C3-51BAFD998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041977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4CCEB7-B5BC-4362-B2BD-75E95819D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80466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2F9FD8-4B74-9CC1-20F5-3812E1760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031755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CD7F5C-5101-C448-CF3A-0A628F8729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924251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26B5AD-B5C9-6918-0D5B-2609DFAFD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184369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4E1947-A262-DE88-EA49-C4F7A9975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407181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66D7A0-2DBF-448F-DA6D-871665623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508335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343BEC-C5D7-AE06-6770-D4599338B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38773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D7E56F-3CFB-95C5-94C2-A40B2000E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108031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CD0C9B-59AA-B54E-B620-DEDB3FB6A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39095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1A2E0F-3FB6-4A2E-55BC-93928D46D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458226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494B3D-F7D5-288D-819D-392575979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85986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500F61-CC90-8F1C-5DF6-AF1C58CDD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7239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7029A6-3B2B-245C-F4EB-F1F6BB4DE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62670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394C09-3498-9F23-0F5D-CC7F9D90C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19413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FC6688-7E76-3BB2-6CE6-05F4D9DE6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7126142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967</TotalTime>
  <Words>0</Words>
  <Application>Microsoft Office PowerPoint</Application>
  <PresentationFormat>On-screen Show (4:3)</PresentationFormat>
  <Paragraphs>0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3</cp:revision>
  <dcterms:created xsi:type="dcterms:W3CDTF">2022-12-12T21:58:25Z</dcterms:created>
  <dcterms:modified xsi:type="dcterms:W3CDTF">2022-12-18T18:42:57Z</dcterms:modified>
</cp:coreProperties>
</file>