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2" r:id="rId48"/>
    <p:sldId id="303" r:id="rId49"/>
    <p:sldId id="305" r:id="rId50"/>
    <p:sldId id="306" r:id="rId51"/>
    <p:sldId id="307" r:id="rId52"/>
    <p:sldId id="308" r:id="rId53"/>
    <p:sldId id="309" r:id="rId54"/>
    <p:sldId id="310" r:id="rId5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1" d="100"/>
          <a:sy n="101" d="100"/>
        </p:scale>
        <p:origin x="19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theme" Target="theme/theme1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viewProps" Target="viewProp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CBAF0-16AD-4609-AC7B-1EF4D705CD45}" type="datetimeFigureOut">
              <a:rPr lang="en-CA" smtClean="0"/>
              <a:t>2022-12-14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9DAC3-514C-433A-96C9-B07D6B17B0B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4881885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CBAF0-16AD-4609-AC7B-1EF4D705CD45}" type="datetimeFigureOut">
              <a:rPr lang="en-CA" smtClean="0"/>
              <a:t>2022-12-14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9DAC3-514C-433A-96C9-B07D6B17B0B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669036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CBAF0-16AD-4609-AC7B-1EF4D705CD45}" type="datetimeFigureOut">
              <a:rPr lang="en-CA" smtClean="0"/>
              <a:t>2022-12-14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9DAC3-514C-433A-96C9-B07D6B17B0B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58666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CBAF0-16AD-4609-AC7B-1EF4D705CD45}" type="datetimeFigureOut">
              <a:rPr lang="en-CA" smtClean="0"/>
              <a:t>2022-12-14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9DAC3-514C-433A-96C9-B07D6B17B0B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9313184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41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6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CBAF0-16AD-4609-AC7B-1EF4D705CD45}" type="datetimeFigureOut">
              <a:rPr lang="en-CA" smtClean="0"/>
              <a:t>2022-12-14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9DAC3-514C-433A-96C9-B07D6B17B0B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8388867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CBAF0-16AD-4609-AC7B-1EF4D705CD45}" type="datetimeFigureOut">
              <a:rPr lang="en-CA" smtClean="0"/>
              <a:t>2022-12-14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9DAC3-514C-433A-96C9-B07D6B17B0B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006715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8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1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1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CBAF0-16AD-4609-AC7B-1EF4D705CD45}" type="datetimeFigureOut">
              <a:rPr lang="en-CA" smtClean="0"/>
              <a:t>2022-12-14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9DAC3-514C-433A-96C9-B07D6B17B0B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7489500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CBAF0-16AD-4609-AC7B-1EF4D705CD45}" type="datetimeFigureOut">
              <a:rPr lang="en-CA" smtClean="0"/>
              <a:t>2022-12-14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9DAC3-514C-433A-96C9-B07D6B17B0B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7789888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CBAF0-16AD-4609-AC7B-1EF4D705CD45}" type="datetimeFigureOut">
              <a:rPr lang="en-CA" smtClean="0"/>
              <a:t>2022-12-14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9DAC3-514C-433A-96C9-B07D6B17B0B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2398137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8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CBAF0-16AD-4609-AC7B-1EF4D705CD45}" type="datetimeFigureOut">
              <a:rPr lang="en-CA" smtClean="0"/>
              <a:t>2022-12-14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9DAC3-514C-433A-96C9-B07D6B17B0B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085831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8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CBAF0-16AD-4609-AC7B-1EF4D705CD45}" type="datetimeFigureOut">
              <a:rPr lang="en-CA" smtClean="0"/>
              <a:t>2022-12-14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9DAC3-514C-433A-96C9-B07D6B17B0B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8913876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8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6CBAF0-16AD-4609-AC7B-1EF4D705CD45}" type="datetimeFigureOut">
              <a:rPr lang="en-CA" smtClean="0"/>
              <a:t>2022-12-14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49DAC3-514C-433A-96C9-B07D6B17B0B3}" type="slidenum">
              <a:rPr lang="en-CA" smtClean="0"/>
              <a:t>‹#›</a:t>
            </a:fld>
            <a:endParaRPr lang="en-CA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C65F457-71E1-3B82-D5AD-262E1742FD08}"/>
              </a:ext>
            </a:extLst>
          </p:cNvPr>
          <p:cNvSpPr txBox="1"/>
          <p:nvPr userDrawn="1"/>
        </p:nvSpPr>
        <p:spPr>
          <a:xfrm>
            <a:off x="341758" y="455676"/>
            <a:ext cx="998991" cy="40011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en-CA" sz="2000">
                <a:latin typeface="Arial" panose="020B0604020202020204" pitchFamily="34" charset="0"/>
              </a:rPr>
              <a:t>Region</a:t>
            </a:r>
          </a:p>
        </p:txBody>
      </p:sp>
    </p:spTree>
    <p:extLst>
      <p:ext uri="{BB962C8B-B14F-4D97-AF65-F5344CB8AC3E}">
        <p14:creationId xmlns:p14="http://schemas.microsoft.com/office/powerpoint/2010/main" val="17576786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emf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emf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emf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emf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emf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emf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emf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emf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emf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emf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emf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emf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emf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emf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7.emf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8.emf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9.e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0.emf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1.emf"/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2.emf"/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3.emf"/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4.emf"/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5.emf"/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6.emf"/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7.emf"/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8.emf"/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9.e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0.emf"/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1.emf"/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2.emf"/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3.emf"/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4.e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3D6BF15D-069C-3A2C-F0AD-161061EB177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7784" y="1130046"/>
            <a:ext cx="8028432" cy="4597908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18902281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4E1152DA-001D-DF7D-23D0-0216771E766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17583613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C1286A61-B720-1DCF-06CD-F261434EEB4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8957078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22EDE8D4-CA8B-3E8B-C463-DAB12861BAB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30046"/>
            <a:ext cx="8026908" cy="4597908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3623036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49B8E02D-DADB-0A52-2B7B-256A4F0D86A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251676937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9AC9189E-0707-3BF0-9789-BFF916423F1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230519301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890DBCFF-8D98-0C17-F160-70826AF695C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30046"/>
            <a:ext cx="8026908" cy="4597908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364721769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A76FF436-5AB8-314E-0E06-474871EA229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306899784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F3B39D20-90A8-B2A8-D7D5-3994C76453E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332776812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97C77B96-99E2-3ECE-C484-DF95F7DDB5A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30046"/>
            <a:ext cx="8026908" cy="4597908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153856961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2666602C-D16B-E6B4-3100-F9A1615056C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3808216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F8A84F0E-A8A4-C34F-10CA-820AC9E89DC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7784" y="1129284"/>
            <a:ext cx="8028432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137629912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2995561D-46B1-2910-EC87-A0CE17E9B23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424685863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F9CB9085-7876-6909-E8D0-193E9EE915D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30046"/>
            <a:ext cx="8026908" cy="4597908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233850862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29553968-C8E1-9398-6341-F480ECADDE4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262481657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1127C235-7376-4CDF-8529-29D7C033529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259312891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4E1C2837-021A-BCFB-66C9-75731DBA9AC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30046"/>
            <a:ext cx="8026908" cy="4597908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120635720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9A195A2B-6212-5778-DCF9-35C9BCA67DE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34117437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2F03D1BB-433C-BC7A-8C1C-401F2E5848A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189785106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52D63E99-CCC6-CC3C-1319-4C35ECBBC19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30046"/>
            <a:ext cx="8026908" cy="4597908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96715578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6C4A17B-BCD6-4587-968E-8AEB22A3695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173155245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23601E3C-70EF-9F89-B3F0-1BE9C02D8D5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30894014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858A0BDD-5F15-A10A-6EA4-DE27715F1EC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7784" y="1129284"/>
            <a:ext cx="8028432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21076911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7C6F5827-1388-E6E6-80BA-038D2806A61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30046"/>
            <a:ext cx="8026908" cy="4597908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46527322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AC60DA25-DB3F-01EB-20D4-0392C78D716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145277585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1169770-22D2-6F22-6BC8-80A267F9687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414104578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E5A57A7-B682-DE00-8226-FD56FE1E873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30046"/>
            <a:ext cx="8026908" cy="4597908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67353405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86015ADA-6A08-07E4-B54B-74558BB14CA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213520674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F80E1A1F-ECA5-0EB8-79F6-A6FF39F0138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89391759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2A0443E8-CB34-66D9-F01F-E6F81EDDF0E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30046"/>
            <a:ext cx="8026908" cy="4597908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204610718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DA2D8B05-86A9-C643-D3F9-5918F768659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384472699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E8E019E9-E688-5407-A916-765812660B4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312089213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7B296C3-E5CD-E6F1-AC83-D6032AFE76E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30046"/>
            <a:ext cx="8026908" cy="4597908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17730106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464471F6-DF12-D3AC-F4F1-4F7FF0F960E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7784" y="1129284"/>
            <a:ext cx="8028432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29724287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45E5FF88-9F0C-5273-F8D6-62E6440D56C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7784" y="1129284"/>
            <a:ext cx="8028432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2314985840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B39F2194-7953-41EF-63EA-79FBE7A07A7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3213676286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16E8A6C4-6B30-749A-84DA-B248ED3076D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2976938791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380F90FC-3E2C-006E-7AA4-FFAF2CA1279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30046"/>
            <a:ext cx="8026908" cy="4597908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1698953300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E1EEE130-4C3A-D709-8C89-D205D03BDA2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2026245279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CF73B570-B225-C722-6F0D-F5583E47DE8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241976191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820275C2-B950-5912-090F-216C3CDB096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30046"/>
            <a:ext cx="8026908" cy="4597908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1916396776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28F470DC-FFF0-10F1-0EBC-BC174EB667A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1988981561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FD28365A-08D0-D810-56E3-3BD7878A058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1020215384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AEFFC209-660F-82EC-6E64-C7399AF3236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7784" y="1129284"/>
            <a:ext cx="8028432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6337993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75394D05-F5EC-0414-17CC-ED823AF1C04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7784" y="1129284"/>
            <a:ext cx="8028432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1118466163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E3F30076-6344-AAF3-FE9B-A5D505499CA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7784" y="1129284"/>
            <a:ext cx="8028432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475895418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852C66C0-03DC-2C90-3891-4A5236F14E6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7784" y="1129284"/>
            <a:ext cx="8028432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3399618482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EB7577B3-84E2-FF17-97AF-8AC01CED92B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7784" y="1129284"/>
            <a:ext cx="8028432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227218459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97DDE88-E01A-D2E6-7CB0-F187495C497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7784" y="1130046"/>
            <a:ext cx="8028432" cy="4597908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897851453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663D666F-DD9D-ECD9-D7E6-4A292700419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7784" y="1129284"/>
            <a:ext cx="8028432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16031840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6A921CD-4320-FD14-61B4-32BBF89353A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7784" y="1130046"/>
            <a:ext cx="8028432" cy="4597908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31313387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9218434C-2F7F-EDBE-3298-D3213DC210C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7784" y="1129284"/>
            <a:ext cx="8028432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16235930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CFA60D90-EB72-27A0-E9D4-64769298424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7784" y="1129284"/>
            <a:ext cx="8028432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17826466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8CB65950-6EDC-7AAA-232D-0B75213E955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7784" y="1129284"/>
            <a:ext cx="8028432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2422677083"/>
      </p:ext>
    </p:extLst>
  </p:cSld>
  <p:clrMapOvr>
    <a:masterClrMapping/>
  </p:clrMapOvr>
</p:sld>
</file>

<file path=ppt/theme/theme1.xml><?xml version="1.0" encoding="utf-8"?>
<a:theme xmlns:a="http://schemas.openxmlformats.org/drawingml/2006/main" name="Theme43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43" id="{F19D5575-68EE-4BB2-A16C-FAF0D92B6594}" vid="{5DFFBD4C-8A1E-48A0-A5FD-DA9964561FB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Theme43</Template>
  <TotalTime>15</TotalTime>
  <Words>0</Words>
  <Application>Microsoft Office PowerPoint</Application>
  <PresentationFormat>On-screen Show (4:3)</PresentationFormat>
  <Paragraphs>0</Paragraphs>
  <Slides>54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54</vt:i4>
      </vt:variant>
    </vt:vector>
  </HeadingPairs>
  <TitlesOfParts>
    <vt:vector size="58" baseType="lpstr">
      <vt:lpstr>Arial</vt:lpstr>
      <vt:lpstr>Calibri</vt:lpstr>
      <vt:lpstr>Calibri Light</vt:lpstr>
      <vt:lpstr>Theme43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Kevin Graham</dc:creator>
  <cp:lastModifiedBy>Kevin Graham</cp:lastModifiedBy>
  <cp:revision>2</cp:revision>
  <dcterms:created xsi:type="dcterms:W3CDTF">2022-12-15T00:41:01Z</dcterms:created>
  <dcterms:modified xsi:type="dcterms:W3CDTF">2022-12-15T00:56:39Z</dcterms:modified>
</cp:coreProperties>
</file>