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818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90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131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888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67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5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98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81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8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138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BAF0-16AD-4609-AC7B-1EF4D705CD4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DAC3-514C-433A-96C9-B07D6B17B0B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65F457-71E1-3B82-D5AD-262E1742FD08}"/>
              </a:ext>
            </a:extLst>
          </p:cNvPr>
          <p:cNvSpPr txBox="1"/>
          <p:nvPr userDrawn="1"/>
        </p:nvSpPr>
        <p:spPr>
          <a:xfrm>
            <a:off x="341758" y="455676"/>
            <a:ext cx="99899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Region</a:t>
            </a:r>
          </a:p>
        </p:txBody>
      </p:sp>
    </p:spTree>
    <p:extLst>
      <p:ext uri="{BB962C8B-B14F-4D97-AF65-F5344CB8AC3E}">
        <p14:creationId xmlns:p14="http://schemas.microsoft.com/office/powerpoint/2010/main" val="175767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6BF15D-069C-3A2C-F0AD-161061EB1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022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1152DA-001D-DF7D-23D0-0216771E7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5836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286A61-B720-1DCF-06CD-F261434EE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570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EDE8D4-CA8B-3E8B-C463-DAB12861B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2303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B8E02D-DADB-0A52-2B7B-256A4F0D8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16769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C9189E-0707-3BF0-9789-BFF916423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05193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0DBCFF-8D98-0C17-F160-70826AF69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4721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6FF436-5AB8-314E-0E06-474871EA2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68997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B39D20-90A8-B2A8-D7D5-3994C7645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27768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C77B96-99E2-3ECE-C484-DF95F7DDB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38569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66602C-D16B-E6B4-3100-F9A161505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082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A84F0E-A8A4-C34F-10CA-820AC9E89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76299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95561D-46B1-2910-EC87-A0CE17E9B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6858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CB9085-7876-6909-E8D0-193E9EE91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38508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553968-C8E1-9398-6341-F480ECADD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24816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27C235-7376-4CDF-8529-29D7C0335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93128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1C2837-021A-BCFB-66C9-75731DBA9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06357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195A2B-6212-5778-DCF9-35C9BCA67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1174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03D1BB-433C-BC7A-8C1C-401F2E584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7851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D63E99-CCC6-CC3C-1319-4C35ECBBC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67155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C4A17B-BCD6-4587-968E-8AEB22A36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31552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601E3C-70EF-9F89-B3F0-1BE9C02D8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8940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8A0BDD-5F15-A10A-6EA4-DE27715F1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769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6F5827-1388-E6E6-80BA-038D2806A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65273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60DA25-DB3F-01EB-20D4-0392C78D7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52775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169770-22D2-6F22-6BC8-80A267F96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41045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5A57A7-B682-DE00-8226-FD56FE1E8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735340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015ADA-6A08-07E4-B54B-74558BB14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52067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0E1A1F-ECA5-0EB8-79F6-A6FF39F01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3917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0443E8-CB34-66D9-F01F-E6F81EDDF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461071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2D8B05-86A9-C643-D3F9-5918F7686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447269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E019E9-E688-5407-A916-765812660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208921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B296C3-E5CD-E6F1-AC83-D6032AFE7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7301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4471F6-DF12-D3AC-F4F1-4F7FF0F96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7242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E5FF88-9F0C-5273-F8D6-62E6440D5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14985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9F2194-7953-41EF-63EA-79FBE7A07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3676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E8A6C4-6B30-749A-84DA-B248ED307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76938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0F90FC-3E2C-006E-7AA4-FFAF2CA12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98953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EEE130-4C3A-D709-8C89-D205D03BD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262452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73B570-B225-C722-6F0D-F5583E47D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19761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0275C2-B950-5912-090F-216C3CDB0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163967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F470DC-FFF0-10F1-0EBC-BC174EB66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889815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28365A-08D0-D810-56E3-3BD7878A0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02153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FFC209-660F-82EC-6E64-C7399AF32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3379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394D05-F5EC-0414-17CC-ED823AF1C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184661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F30076-6344-AAF3-FE9B-A5D505499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758954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2C66C0-03DC-2C90-3891-4A5236F14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96184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7577B3-84E2-FF17-97AF-8AC01CED9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7218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7DDE88-E01A-D2E6-7CB0-F187495C4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78514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3D666F-DD9D-ECD9-D7E6-4A2927004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318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A921CD-4320-FD14-61B4-32BBF8935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133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18434C-2F7F-EDBE-3298-D3213DC21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2359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A60D90-EB72-27A0-E9D4-647692984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8264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B65950-6EDC-7AAA-232D-0B75213E9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2267708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15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2022-12-15T00:41:01Z</dcterms:created>
  <dcterms:modified xsi:type="dcterms:W3CDTF">2022-12-15T00:56:39Z</dcterms:modified>
</cp:coreProperties>
</file>