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9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4610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002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675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3099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1849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909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5759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6777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8261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32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A455F-B841-44D8-B956-1885ADE19B7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955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A455F-B841-44D8-B956-1885ADE19B79}" type="datetimeFigureOut">
              <a:rPr lang="en-CA" smtClean="0"/>
              <a:t>2022-12-14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16CD1-F6D2-4988-AFA5-3E9129391CD8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3EA369-5059-2E39-7105-77FB70BF1B08}"/>
              </a:ext>
            </a:extLst>
          </p:cNvPr>
          <p:cNvSpPr txBox="1"/>
          <p:nvPr userDrawn="1"/>
        </p:nvSpPr>
        <p:spPr>
          <a:xfrm>
            <a:off x="341757" y="455676"/>
            <a:ext cx="2476960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Grade of Enrollment</a:t>
            </a:r>
          </a:p>
        </p:txBody>
      </p:sp>
    </p:spTree>
    <p:extLst>
      <p:ext uri="{BB962C8B-B14F-4D97-AF65-F5344CB8AC3E}">
        <p14:creationId xmlns:p14="http://schemas.microsoft.com/office/powerpoint/2010/main" val="422114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e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e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e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e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e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e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e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e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F74D9F-53C0-F894-4026-B6219F1B7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6783315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C5CED44-212F-E6A0-A8BB-BB44328F86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370581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D3B26E-5120-7FDB-C60A-CA66A8726F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18079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258934C-E4EF-FFE4-5ABE-1C3B5FDCEF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87169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9BC0959-326C-0134-E42C-AEAB40A3C4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114092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3267288-7A49-4319-9CE5-2C653B0628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95548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0B6ABD-5CC4-AE55-EB03-61118D9F6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43336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88DC2B-7FFE-1257-41E5-A69B03E33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13140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97B3401-05BD-2C06-7BD2-0703F27A61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954972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F9D0214-34C8-9791-D201-C175ED62F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83846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B5F34C-FBC1-23D7-51DB-84BADED0D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59156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7E1B67E-A181-12D4-94E4-2B75E45D8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899788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1CE6E7-1224-532A-F7DF-3503B920C0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82442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7BE6DC-D5BC-52E2-F843-46373E1096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9858266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4328463-49B9-1672-77A6-A7FA898431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390798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D341D6-498E-A988-5E81-190EA1869D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559638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B5C10B5-ADDE-A6DD-B3D7-E6F8880BA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958835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5793F78-AA17-C1A1-F6BD-30C48D6523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178395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03FECD7-B8C9-F156-509E-2BDF3EBB2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6128997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DB05456-3F2F-9310-E94A-3F4B7AC7F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102461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EB96CC-9D98-6232-16F1-92C0CEDEE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70909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9D2B3AF-C5A6-A561-D7F4-166C0653F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18445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0CE90F6-7468-EC27-295F-6F3B4FCEB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8063614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849A2B2-65C2-CA0E-9354-254ACC4A18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750421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682A3D2-9247-DCE0-D330-5745145765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123184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66E5AA7-337F-220A-CA33-5DF3FD2A55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39312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35C249-DD72-6822-EC75-F02ED42EB1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4513777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9F644D-EA2F-3D92-124B-3275E0F1E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987127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266D3EE-5FAB-4D9B-2676-13C4321A5B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167537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20E779E-DF81-C5F0-17EA-0D4F57DB6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839405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2C592F-25B8-3867-B87C-B1717D40E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087212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D9254A9-6E01-C61D-A9A7-CF7C33D3C8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2220259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67D6232-7443-BACF-4980-25D8AEAE4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7686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480933D-B631-9800-646D-86B6E44D03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4349081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824367B-46DE-7A6E-5EB2-4A0B8E9D25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550705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ABF45D0-F95E-001A-6D80-6DEBF9EB70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9538808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BC42795-A9C3-B5B2-1885-8078EEFCB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78148059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67840F-47BB-1961-B32F-49F7B4924D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7461111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8FBB287-42B7-CB68-E5F5-97F803297B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8890670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3A532DB-F5C9-49EF-59CC-E8988F04CF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249717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BEDE96-D236-FA6B-63A2-25EAAA61C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32234946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93CF43C-A822-A35B-B222-622B0BAFF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30028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681F46-88FE-E539-C60C-670362E0BF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4935534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135DB4D-4C2B-31EF-7976-A3ACF45047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5069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EEEA85-5065-D710-B4DE-EDBBFD9EF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635833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79CAAF7-1F89-281F-94F1-6E6DABE3E1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4673556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74B137-7C9F-900F-EC8E-2C36E4097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188899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0909A5-BFAA-E1BA-0478-191EE647A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00339169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EAF49A6-9C82-B8F5-7DE3-4ED50ECA2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9988847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23FA99-B6B9-5863-DB2F-6B87C434D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1522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B8FA094-3929-E377-15A1-346D370531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029911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DE669F-6ED5-E691-0615-FB9D4D891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76582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4145102-EA89-67D3-A257-E3EA53777B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37750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1E7C85-286D-B1E5-1212-317BDBD2E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51750555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10</TotalTime>
  <Words>0</Words>
  <Application>Microsoft Office PowerPoint</Application>
  <PresentationFormat>On-screen Show (4:3)</PresentationFormat>
  <Paragraphs>0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8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Kevin Graham</cp:lastModifiedBy>
  <cp:revision>2</cp:revision>
  <dcterms:created xsi:type="dcterms:W3CDTF">2022-12-15T00:34:58Z</dcterms:created>
  <dcterms:modified xsi:type="dcterms:W3CDTF">2022-12-15T00:45:47Z</dcterms:modified>
</cp:coreProperties>
</file>