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296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983"/>
    <p:restoredTop sz="77145"/>
  </p:normalViewPr>
  <p:slideViewPr>
    <p:cSldViewPr snapToGrid="0">
      <p:cViewPr varScale="1">
        <p:scale>
          <a:sx n="59" d="100"/>
          <a:sy n="59" d="100"/>
        </p:scale>
        <p:origin x="192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0EBC58-481F-40F7-8C7F-C5FFDBFA2723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F7E9C7-224A-42BF-A22E-A6EE0DD1DE7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0926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/>
              <a:t>Less than 6 hours</a:t>
            </a:r>
            <a:r>
              <a:rPr lang="en-US" i="0" dirty="0"/>
              <a:t> for less than 1 hour (vs 1-2 hours, 5+ hours), 1-2 hours vs all others except 2-3 hours, 2-3 hours (vs 4-5 hours, 5+ hours), 3-4 hours vs 5+ hours, 4-5 hours vs 5+ hours</a:t>
            </a:r>
          </a:p>
          <a:p>
            <a:r>
              <a:rPr lang="en-US" i="1" dirty="0"/>
              <a:t>6-8 hours </a:t>
            </a:r>
            <a:r>
              <a:rPr lang="en-US" i="0" dirty="0"/>
              <a:t>for less than 1 hour vs all others except 5+ hours, 1-2 hours (4-5 hours, 5+ hours), 2-3 hours vs 5+ hours, 3-4 hours vs 5+ hours, 4-5 hours vs 5+ hours</a:t>
            </a:r>
          </a:p>
          <a:p>
            <a:r>
              <a:rPr lang="en-US" i="1" dirty="0"/>
              <a:t>More than 8 hours</a:t>
            </a:r>
            <a:r>
              <a:rPr lang="en-US" i="0" dirty="0"/>
              <a:t> for less than 1 hour vs all others, 1-2 hours vs 3-4 hours, 2-3 hours vs 3-4 hours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F7E9C7-224A-42BF-A22E-A6EE0DD1DE7C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150073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Less than 1 hour (vs 3-4 hours, 4-5 hours), 1-2 hours (vs 2-3 hours, 3-4 hours, 4-5 hours), 5+ hours vs all others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F7E9C7-224A-42BF-A22E-A6EE0DD1DE7C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904551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Less than 1 hours vs 3-4 hours, 1-2 hours (vs 3-4 hours, 4-5 hours), 2-3 hours vs 3-4 hours, 5+ hours vs all others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F7E9C7-224A-42BF-A22E-A6EE0DD1DE7C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07472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Less than 1 hour (vs 3-4 hours, 4-5 hours), 1-2 hours (vs 3-4 hours, 4-5 hours), 2-3 hours vs 3-4 hours, 5+ hours vs all others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F7E9C7-224A-42BF-A22E-A6EE0DD1DE7C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278708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1-2 ours vs all other except less than 1 hour, 5+ hours vs all others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F7E9C7-224A-42BF-A22E-A6EE0DD1DE7C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891608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1-2 hours vs all others except less than 1 hour, 5+ hours vs all others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F7E9C7-224A-42BF-A22E-A6EE0DD1DE7C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236805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All combos except less than 1 hour vs 1-2 hours, 3-4 hours vs 4-5 hours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F7E9C7-224A-42BF-A22E-A6EE0DD1DE7C}" type="slidenum">
              <a:rPr lang="en-CA" smtClean="0"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167262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5+ hours vs all others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F7E9C7-224A-42BF-A22E-A6EE0DD1DE7C}" type="slidenum">
              <a:rPr lang="en-CA" smtClean="0"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005126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All combos except less than 1 hour vs 1-2 hours, 3-4 hours vs 4-5 hours, and 4-5 hours vs 5+ hours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F7E9C7-224A-42BF-A22E-A6EE0DD1DE7C}" type="slidenum">
              <a:rPr lang="en-CA" smtClean="0"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911566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1-2 hours vs all others except less than 1 hour, 5+ hours vs all others except 4-5 hours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F7E9C7-224A-42BF-A22E-A6EE0DD1DE7C}" type="slidenum">
              <a:rPr lang="en-CA" smtClean="0"/>
              <a:t>18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243975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All combos except less than 1 hours vs 1-2 hours, 3-4 hours vs 4-5 hours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F7E9C7-224A-42BF-A22E-A6EE0DD1DE7C}" type="slidenum">
              <a:rPr lang="en-CA" smtClean="0"/>
              <a:t>19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06265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All combos except for less than 1 hour vs 1-2 hours, 2-3 hours vs 3-4 hours, and 3-4 hours vs 4-5 hours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F7E9C7-224A-42BF-A22E-A6EE0DD1DE7C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046090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1-2 hours vs all others, 5+ hours vs all others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F7E9C7-224A-42BF-A22E-A6EE0DD1DE7C}" type="slidenum">
              <a:rPr lang="en-CA" smtClean="0"/>
              <a:t>20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697943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3-4 hours vs all others except 4-5 hours, 4-5 hours (vs less than 1 hour, 1-2 hours, 2-3 hours), 5+ hours vs all others except 4-5 hours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F7E9C7-224A-42BF-A22E-A6EE0DD1DE7C}" type="slidenum">
              <a:rPr lang="en-CA" smtClean="0"/>
              <a:t>21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7536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Less than 1 hour vs all others except 1-2 hours, 1-2 hours (vs 3-4 hours, 4-5 hours, 5+ hours), 2-3 hours (vs 3-4 hours, 5+ hours)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F7E9C7-224A-42BF-A22E-A6EE0DD1DE7C}" type="slidenum">
              <a:rPr lang="en-CA" smtClean="0"/>
              <a:t>22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6735701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All combos except less than 1 hour vs 1-2 hours, 3-4 hours vs 4-5 hours, and 4-5 hours vs 5+ hours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F7E9C7-224A-42BF-A22E-A6EE0DD1DE7C}" type="slidenum">
              <a:rPr lang="en-CA" smtClean="0"/>
              <a:t>23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0454859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Less than 1 hour (vs 2-3 hours, 3-4 hours), 1-2 hour (vs 2-3 hours, 3-4 hours), 5+ hours vs all others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F7E9C7-224A-42BF-A22E-A6EE0DD1DE7C}" type="slidenum">
              <a:rPr lang="en-CA" smtClean="0"/>
              <a:t>24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179295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1-2 hours (vs 3-4 hours, 4-5 hours, 5+ hours vs all others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F7E9C7-224A-42BF-A22E-A6EE0DD1DE7C}" type="slidenum">
              <a:rPr lang="en-CA" smtClean="0"/>
              <a:t>25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5622531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All combos except less than 1 hour vs 1-2 hours, 3-4 hours vs 4-5 hours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F7E9C7-224A-42BF-A22E-A6EE0DD1DE7C}" type="slidenum">
              <a:rPr lang="en-CA" smtClean="0"/>
              <a:t>26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1483197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All combos except less than 1 hour vs 1-2 hours, 2-3 hours vs 3-4 hours, 3-4 hours vs 4-5 hours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F7E9C7-224A-42BF-A22E-A6EE0DD1DE7C}" type="slidenum">
              <a:rPr lang="en-CA" smtClean="0"/>
              <a:t>27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882910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Less than 1 hour vs all others except 1-2 hours, 1-2 hours vs 3-4 hours, 5+ hours vs 1-2 hours, 2-3 hours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F7E9C7-224A-42BF-A22E-A6EE0DD1DE7C}" type="slidenum">
              <a:rPr lang="en-CA" smtClean="0"/>
              <a:t>28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2215641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All combos except less than 1 hour vs 1-2 hours, 2-3 hours vs 4-5 hours, 3-4 hours vs 4-5 hours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F7E9C7-224A-42BF-A22E-A6EE0DD1DE7C}" type="slidenum">
              <a:rPr lang="en-CA" smtClean="0"/>
              <a:t>29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618770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All combos except for less than 1 hour (vs 1-2 hours, 2-3 hours) and 3-4 hours vs 4-5 hours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F7E9C7-224A-42BF-A22E-A6EE0DD1DE7C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2122220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Less than 1 hour (vs 1-2 hours, 2-3 hours, 3-4 hours), 1-2 hours (vs 3-4 hours, 5+ hours), 5+ hours (vs 2-3 hours, 3-4 hours, 4-5 hours)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F7E9C7-224A-42BF-A22E-A6EE0DD1DE7C}" type="slidenum">
              <a:rPr lang="en-CA" smtClean="0"/>
              <a:t>30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96622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Less than 1 hour vs all others except 1-2 hours, 1-2 hours vs all others except less than 1 hour, 5+ hours vs all others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F7E9C7-224A-42BF-A22E-A6EE0DD1DE7C}" type="slidenum">
              <a:rPr lang="en-CA" smtClean="0"/>
              <a:t>31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0926026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Less than 1 hour (vs 3-4 hours, 4-5 hours, 5+ hours), 1-2 hours (vs 3-4 hours, 4-5 hours, 5+ hours), 2-3 hours vs all others, 3-4 hours vs 5+ hours, 4-5 hours vs 5+ hours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F7E9C7-224A-42BF-A22E-A6EE0DD1DE7C}" type="slidenum">
              <a:rPr lang="en-CA" smtClean="0"/>
              <a:t>32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2647412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Less than 1 hour vs all others except 1-2 hours, 1-2 hours vs all others (except less than 1 hour), 2-3 hours vs all others, 3-4 hours vs 5+ hours, </a:t>
            </a:r>
            <a:r>
              <a:rPr lang="en-US"/>
              <a:t>4-5 hours vs 5+ hours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F7E9C7-224A-42BF-A22E-A6EE0DD1DE7C}" type="slidenum">
              <a:rPr lang="en-CA" smtClean="0"/>
              <a:t>33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20219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All combos except 1-2 hours vs 2-3 hours, 2-3 hours vs 3-4 hours, 3-4 hours vs 4-5 hours, and 4-5 hours vs 5+ hours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F7E9C7-224A-42BF-A22E-A6EE0DD1DE7C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042580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1-2 hours (vs 3-4 hours, 4-5 hours), 2-3 hours vs 3-4 hours, 5+ hours vs all others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F7E9C7-224A-42BF-A22E-A6EE0DD1DE7C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55765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Less than 1 hour vs all others, 1-2 hours vs 3-4 hours, 5+ hours vs all others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F7E9C7-224A-42BF-A22E-A6EE0DD1DE7C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349577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Less than 1 hour (vs 3-4 hours, 4-5 hours), 1-2 hours (vs 3-4 hours, 4-5 hours), 2-3 hours vs 3-4 hours, and 5+ hours vs all others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F7E9C7-224A-42BF-A22E-A6EE0DD1DE7C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946652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1-2 hours (vs 3-4 hours, 4-5 hours), 5+ hours vs all others except 4-5 hours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F7E9C7-224A-42BF-A22E-A6EE0DD1DE7C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937327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Less than 1 hour (vs 3-4 hours, 4-5 hours), 1-2 hours (vs 3-4 hours, 4-5 hours), 2-3 hours (vs 3-4 hours, 4-5 hours), 5+ hours vs all others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F7E9C7-224A-42BF-A22E-A6EE0DD1DE7C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91719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28394-7B6C-41BD-AF43-B011A2F1A726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37B86-BD18-4BD3-89B4-63718C315A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51036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28394-7B6C-41BD-AF43-B011A2F1A726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37B86-BD18-4BD3-89B4-63718C315A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31570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28394-7B6C-41BD-AF43-B011A2F1A726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37B86-BD18-4BD3-89B4-63718C315A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00286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28394-7B6C-41BD-AF43-B011A2F1A726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37B86-BD18-4BD3-89B4-63718C315A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14425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28394-7B6C-41BD-AF43-B011A2F1A726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37B86-BD18-4BD3-89B4-63718C315A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91266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28394-7B6C-41BD-AF43-B011A2F1A726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37B86-BD18-4BD3-89B4-63718C315A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03528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28394-7B6C-41BD-AF43-B011A2F1A726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37B86-BD18-4BD3-89B4-63718C315A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08406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28394-7B6C-41BD-AF43-B011A2F1A726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37B86-BD18-4BD3-89B4-63718C315A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50393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28394-7B6C-41BD-AF43-B011A2F1A726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37B86-BD18-4BD3-89B4-63718C315A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14070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28394-7B6C-41BD-AF43-B011A2F1A726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37B86-BD18-4BD3-89B4-63718C315A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46031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28394-7B6C-41BD-AF43-B011A2F1A726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37B86-BD18-4BD3-89B4-63718C315A0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15691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28394-7B6C-41BD-AF43-B011A2F1A726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37B86-BD18-4BD3-89B4-63718C315A0F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3A470A-2C43-64F4-1153-4C7FB61978CA}"/>
              </a:ext>
            </a:extLst>
          </p:cNvPr>
          <p:cNvSpPr txBox="1"/>
          <p:nvPr userDrawn="1"/>
        </p:nvSpPr>
        <p:spPr>
          <a:xfrm>
            <a:off x="341757" y="455676"/>
            <a:ext cx="4772460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2000">
                <a:latin typeface="Arial" panose="020B0604020202020204" pitchFamily="34" charset="0"/>
              </a:rPr>
              <a:t>Number of Hours Spent on Social Media</a:t>
            </a:r>
            <a:endParaRPr lang="en-CA" sz="20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261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805BA65-9154-FB31-0813-DF31900AD1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784" y="1130046"/>
            <a:ext cx="8028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7248827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407EA24-C370-CCFA-D6CA-7FDD16F306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593593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63439E8-DADD-3D6B-BB89-A2563F03DA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191646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D20C197-DCF2-7740-6277-2EC052A8DB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2032698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884A224-9F1B-894C-F92A-C2B09B1930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4092598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5B49BBA-ECF0-1E1F-D7CE-027038501E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885647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34298BC-4B8C-5A22-8620-C41B663C87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2544019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DC716A0-6E38-1E8B-C78B-0E7A0AA542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7717250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FA54B54-2F3A-CE0F-3B88-CD5984EB25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7557942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5AEB561-C0A8-02C5-5FB8-CA96E597E3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828008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F730A1B-FE80-648A-9122-C5E2AC1A0F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999539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E38CC5E-6D4A-5253-8BAF-3EC420AB8F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9102016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AD2C9BF-74E9-8D26-FF09-E74A7441A0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0825046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26E0EFC-7575-2A93-2CDF-DC5B81C6B7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8335132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F1D91AB-6344-ABBD-2FC1-A5E14D7B74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0864361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E971359-4F7C-5009-F754-261794C291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8682764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A38B3C6-BC6F-BE9C-AC1C-1109F27BE9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0773645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B47024E-11C2-4D2B-2EF4-47F4139AE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897582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E8B900D-3DA8-8BCE-4F51-3E1D28A90E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9385147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7A68399-CD5D-CE42-2A50-BD259C9CD5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4230591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3A35543-619B-8F16-FEE8-097228304E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3314075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5A75324-6045-4A26-4BF2-5CA7F00DD1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834752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D355DE2-DB1F-7BCC-76D2-1D1BE070CF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812780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E17C86A-2E9B-5130-B9C6-66B8F4B041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8934817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654364A-2B99-8CA4-BB43-FA62898F3A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483775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0D583D4-14F5-B667-EE18-09E6300199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6254582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ECD8F3A-0F13-A563-8999-8A4CB941A2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39525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45AA1D0-8D67-38B8-FC28-5BABB571E2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933534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0ADF2D3-2AC2-EF80-CC7C-3261303FB1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767511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C9C482C-4B39-3571-3428-AAB1CA5F09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272857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86D085C-4DF2-4A3F-46B4-41C44B79F5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621775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24F4B3E-7815-9E42-FF93-47EFD7CBD5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00090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0A77251-08A0-8A91-F9C6-41BB3DEC76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202528549"/>
      </p:ext>
    </p:extLst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43" id="{F19D5575-68EE-4BB2-A16C-FAF0D92B6594}" vid="{5DFFBD4C-8A1E-48A0-A5FD-DA9964561FB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Theme43</Template>
  <TotalTime>49</TotalTime>
  <Words>966</Words>
  <Application>Microsoft Macintosh PowerPoint</Application>
  <PresentationFormat>On-screen Show (4:3)</PresentationFormat>
  <Paragraphs>68</Paragraphs>
  <Slides>33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Calibri</vt:lpstr>
      <vt:lpstr>Calibri Light</vt:lpstr>
      <vt:lpstr>Theme43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Graham</dc:creator>
  <cp:lastModifiedBy>Alana Graham</cp:lastModifiedBy>
  <cp:revision>7</cp:revision>
  <dcterms:created xsi:type="dcterms:W3CDTF">2022-12-15T00:36:49Z</dcterms:created>
  <dcterms:modified xsi:type="dcterms:W3CDTF">2022-12-18T23:48:02Z</dcterms:modified>
</cp:coreProperties>
</file>