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83"/>
    <p:restoredTop sz="77145"/>
  </p:normalViewPr>
  <p:slideViewPr>
    <p:cSldViewPr snapToGrid="0">
      <p:cViewPr varScale="1">
        <p:scale>
          <a:sx n="59" d="100"/>
          <a:sy n="59" d="100"/>
        </p:scale>
        <p:origin x="19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EBC58-481F-40F7-8C7F-C5FFDBFA2723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7E9C7-224A-42BF-A22E-A6EE0DD1DE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092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Less than 6 hours</a:t>
            </a:r>
            <a:r>
              <a:rPr lang="en-US" i="0" dirty="0"/>
              <a:t> for less than 1 hour (vs 1-2 hours, 5+ hours), 1-2 hours vs all others except 2-3 hours, 2-3 hours (vs 4-5 hours, 5+ hours), 3-4 hours vs 5+ hours, 4-5 hours vs 5+ hours</a:t>
            </a:r>
          </a:p>
          <a:p>
            <a:r>
              <a:rPr lang="en-US" i="1" dirty="0"/>
              <a:t>6-8 hours </a:t>
            </a:r>
            <a:r>
              <a:rPr lang="en-US" i="0" dirty="0"/>
              <a:t>for less than 1 hour vs all others except 5+ hours, 1-2 hours (4-5 hours, 5+ hours), 2-3 hours vs 5+ hours, 3-4 hours vs 5+ hours, 4-5 hours vs 5+ hours</a:t>
            </a:r>
          </a:p>
          <a:p>
            <a:r>
              <a:rPr lang="en-US" i="1" dirty="0"/>
              <a:t>More than 8 hours</a:t>
            </a:r>
            <a:r>
              <a:rPr lang="en-US" i="0" dirty="0"/>
              <a:t> for less than 1 hour vs all others, 1-2 hours vs 3-4 hours, 2-3 hours vs 3-4 hours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5007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(vs 3-4 hours, 4-5 hours), 1-2 hours (vs 2-3 hours, 3-4 hours, 4-5 hours), 5+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0455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hours vs 3-4 hours, 1-2 hours (vs 3-4 hours, 4-5 hours), 2-3 hours vs 3-4 hours, 5+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47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(vs 3-4 hours, 4-5 hours), 1-2 hours (vs 3-4 hours, 4-5 hours), 2-3 hours vs 3-4 hours, 5+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78708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ours vs all other except less than 1 hour, 5+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9160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hours vs all others except less than 1 hour, 5+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3680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less than 1 hour vs 1-2 hours, 3-4 hours vs 4-5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67262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5+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5126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less than 1 hour vs 1-2 hours, 3-4 hours vs 4-5 hours, and 4-5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1156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hours vs all others except less than 1 hour, 5+ hours vs all others except 4-5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43975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less than 1 hours vs 1-2 hours, 3-4 hours vs 4-5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26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for less than 1 hour vs 1-2 hours, 2-3 hours vs 3-4 hours, and 3-4 hours vs 4-5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46090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hours vs all others, 5+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9794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3-4 hours vs all others except 4-5 hours, 4-5 hours (vs less than 1 hour, 1-2 hours, 2-3 hours), 5+ hours vs all others except 4-5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53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 except 1-2 hours, 1-2 hours (vs 3-4 hours, 4-5 hours, 5+ hours), 2-3 hours (vs 3-4 hours, 5+ hours)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73570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less than 1 hour vs 1-2 hours, 3-4 hours vs 4-5 hours, and 4-5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45485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(vs 2-3 hours, 3-4 hours), 1-2 hour (vs 2-3 hours, 3-4 hours), 5+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7929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hours (vs 3-4 hours, 4-5 hours, 5+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62253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less than 1 hour vs 1-2 hours, 3-4 hours vs 4-5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48319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less than 1 hour vs 1-2 hours, 2-3 hours vs 3-4 hours, 3-4 hours vs 4-5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8291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 except 1-2 hours, 1-2 hours vs 3-4 hours, 5+ hours vs 1-2 hours, 2-3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1564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less than 1 hour vs 1-2 hours, 2-3 hours vs 4-5 hours, 3-4 hours vs 4-5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1877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for less than 1 hour (vs 1-2 hours, 2-3 hours) and 3-4 hours vs 4-5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2222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(vs 1-2 hours, 2-3 hours, 3-4 hours), 1-2 hours (vs 3-4 hours, 5+ hours), 5+ hours (vs 2-3 hours, 3-4 hours, 4-5 hours)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9662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 except 1-2 hours, 1-2 hours vs all others except less than 1 hour, 5+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92602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 than 1 hour (vs 3-4 hours, 4-5 hours, 5+ hours), 1-2 hours (vs 3-4 hours, 4-5 hours, 5+ hours), 2-3 hours vs all others, 3-4 hours vs 5+ hours, 4-5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64741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 than 1 hour vs all others except 1-2 hours, 1-2 hours vs all others (except less than 1 hour), 2-3 hours vs all others, 3-4 hours vs 5+ hours, </a:t>
            </a:r>
            <a:r>
              <a:rPr lang="en-US"/>
              <a:t>4-5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2021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1-2 hours vs 2-3 hours, 2-3 hours vs 3-4 hours, 3-4 hours vs 4-5 hours, and 4-5 hours vs 5+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4258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hours (vs 3-4 hours, 4-5 hours), 2-3 hours vs 3-4 hours, 5+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5576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others, 1-2 hours vs 3-4 hours, 5+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4957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(vs 3-4 hours, 4-5 hours), 1-2 hours (vs 3-4 hours, 4-5 hours), 2-3 hours vs 3-4 hours, and 5+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4665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hours (vs 3-4 hours, 4-5 hours), 5+ hours vs all others except 4-5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3732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(vs 3-4 hours, 4-5 hours), 1-2 hours (vs 3-4 hours, 4-5 hours), 2-3 hours (vs 3-4 hours, 4-5 hours), 5+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7E9C7-224A-42BF-A22E-A6EE0DD1DE7C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1719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103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157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28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442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126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352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840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39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07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603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8394-7B6C-41BD-AF43-B011A2F1A72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569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28394-7B6C-41BD-AF43-B011A2F1A72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37B86-BD18-4BD3-89B4-63718C315A0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3A470A-2C43-64F4-1153-4C7FB61978CA}"/>
              </a:ext>
            </a:extLst>
          </p:cNvPr>
          <p:cNvSpPr txBox="1"/>
          <p:nvPr userDrawn="1"/>
        </p:nvSpPr>
        <p:spPr>
          <a:xfrm>
            <a:off x="341757" y="455676"/>
            <a:ext cx="477246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Number of Hours Spent on Social Media</a:t>
            </a:r>
            <a:endParaRPr lang="en-C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6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05BA65-9154-FB31-0813-DF31900AD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24882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07EA24-C370-CCFA-D6CA-7FDD16F306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93593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3439E8-DADD-3D6B-BB89-A2563F03D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91646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20C197-DCF2-7740-6277-2EC052A8DB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03269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84A224-9F1B-894C-F92A-C2B09B193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09259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B49BBA-ECF0-1E1F-D7CE-027038501E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8564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4298BC-4B8C-5A22-8620-C41B663C8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54401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C716A0-6E38-1E8B-C78B-0E7A0AA54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71725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A54B54-2F3A-CE0F-3B88-CD5984EB2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55794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AEB561-C0A8-02C5-5FB8-CA96E597E3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2800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730A1B-FE80-648A-9122-C5E2AC1A0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9953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38CC5E-6D4A-5253-8BAF-3EC420AB8F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10201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D2C9BF-74E9-8D26-FF09-E74A7441A0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82504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6E0EFC-7575-2A93-2CDF-DC5B81C6B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33513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1D91AB-6344-ABBD-2FC1-A5E14D7B7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86436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971359-4F7C-5009-F754-261794C291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68276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38B3C6-BC6F-BE9C-AC1C-1109F27BE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773645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47024E-11C2-4D2B-2EF4-47F4139AE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9758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8B900D-3DA8-8BCE-4F51-3E1D28A90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38514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A68399-CD5D-CE42-2A50-BD259C9CD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230591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A35543-619B-8F16-FEE8-097228304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314075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A75324-6045-4A26-4BF2-5CA7F00DD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3475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355DE2-DB1F-7BCC-76D2-1D1BE070C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812780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17C86A-2E9B-5130-B9C6-66B8F4B041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934817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54364A-2B99-8CA4-BB43-FA62898F3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83775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D583D4-14F5-B667-EE18-09E6300199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254582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CD8F3A-0F13-A563-8999-8A4CB941A2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952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5AA1D0-8D67-38B8-FC28-5BABB571E2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33534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ADF2D3-2AC2-EF80-CC7C-3261303FB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67511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9C482C-4B39-3571-3428-AAB1CA5F09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72857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6D085C-4DF2-4A3F-46B4-41C44B79F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21775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4F4B3E-7815-9E42-FF93-47EFD7CBD5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0090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A77251-08A0-8A91-F9C6-41BB3DEC76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0252854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49</TotalTime>
  <Words>966</Words>
  <Application>Microsoft Macintosh PowerPoint</Application>
  <PresentationFormat>On-screen Show (4:3)</PresentationFormat>
  <Paragraphs>68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7</cp:revision>
  <dcterms:created xsi:type="dcterms:W3CDTF">2022-12-15T00:36:49Z</dcterms:created>
  <dcterms:modified xsi:type="dcterms:W3CDTF">2022-12-18T23:48:02Z</dcterms:modified>
</cp:coreProperties>
</file>