
<file path=[Content_Types].xml><?xml version="1.0" encoding="utf-8"?>
<Types xmlns="http://schemas.openxmlformats.org/package/2006/content-types">
  <Default Extension="bmp" ContentType="image/bmp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18A4-39E8-FE7C-F039-6DA90DA0C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EB162-FADD-C107-4664-A3DAC12C8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14DC1-9DCB-D049-AE71-D9047FA2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D03CF-0B59-5EC4-72A8-C82246A63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D20D6-27E2-6703-0B33-A6742587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297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A74B8-3B81-4001-FB77-A912F0CA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CC834-4210-4AD9-2E4D-054B492F0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05358-19B9-D522-B7DB-DB3938AB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9AD59-A793-C9A3-A533-2C78321B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A79DE-E5B1-E3FF-E4C6-090EED31F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26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50734B-B44A-6424-41F9-2130A40AE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2D5ED-55D5-97F1-B8C6-09C46AA5A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4AA53-70FA-5B0C-D987-5CA8C4D2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65B27-0AE1-803F-9171-4A38D70B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C51B5-6A09-417C-3AD1-2540DB0F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037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7A40-692C-B3E1-0B5C-D613947E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A41DF-AD55-E15A-F9D6-CEFAAE6D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D117-BF2A-03C3-9395-A774D008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1AD49-FE6E-3A9F-DB4F-D8D2A9DC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70DA-5713-CCD2-97D4-7AFDC035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95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6B4EC-8F37-A418-C3B4-0A070B4B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3017A-BFFF-6499-CFFE-145736F47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93CCE-1CAA-DDE2-4303-BF389EB8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17857-4D2F-4FC7-0923-C21F6A00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D8DD4-E4B0-D51C-2EB8-48C094BB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7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2E48C-2582-7C27-820A-ADE78D03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A07B-7732-F236-5810-89DE14E6D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E6E0A-A6D5-E307-E1B0-353E0CD7D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D1102-3959-7F90-DA8E-2BA62A56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2746B-820F-51D1-7FBF-59A8BAA1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CFFE9-611E-97C4-DCBB-FC3CBD51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5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15AB-D4BA-D001-AA2E-83BB5F01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59AF7-0FBB-1126-FB34-536190773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DF1E3-1A0D-DA81-EB94-D17C85277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BFF8F-44B9-2886-4B6F-80B331B43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010C5E-55EA-AE53-05E1-A753F7801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AD340-5900-4D4F-F041-C91B9EDD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B23341-8623-36A9-6D62-2B4D2B3E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4DD904-7996-B48F-D5B3-133511F3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845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8DB28-0840-AA65-7CD1-D166034B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5CAE8-E3D8-1649-4E18-28CFF186E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85A36-846B-6FF4-308E-C7E52873E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315FD-3963-D0E5-DA2D-1248AE37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081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96C66-5F5B-A5E9-D7BE-1FA088C3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844BF4-37B0-CD58-78F5-02D80261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BAD16-5DCA-59E3-C5A4-5AA9529A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390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302D-42D2-9A14-D3AA-0C1D6309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65214-A2A0-D137-2D21-276380C3A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7945C-E76A-CDC7-B072-2FE713A87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A757A-7C6F-DA88-F6BE-A8B3BE6B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70517-E8E7-E591-363C-3DE98F63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77BBB-D64B-5A85-B707-3F8D02D8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76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4F5F-9CF8-B7A1-550E-32B1C398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60793-9211-73D7-D943-D4245CF38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17884-0F74-9240-8489-FCF879B9F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92E93-A3D1-9096-0CC1-B86E6A328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5917B-8A2E-6E2B-67FE-28C3BA01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ED36D-D6F3-2024-362B-71E48A71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75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C7210C-D6BB-AA93-E659-253679A1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EAA9E-6D79-B93A-CD55-5B7221580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35408-BA29-1C1B-9D23-788896D15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54766-B3D9-468A-AE5F-F25CD10A9B91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49C3-632F-3EF5-3834-46FEE8107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7242-69F8-A534-B359-891050DCA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FCFF-D129-4D80-8B8D-AF0900C122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25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3D36E2-7B0A-1C46-DAD3-4DCDCD8A14D7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The school encourages a love of learning in me.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AFD7F4-0E51-4FAD-5149-C56D75677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C11C66-7558-E6B8-C60E-990688BA6B75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31 measures in the Community and Belonging Survey of Students 2022 were compared to each other, generating 465 associations.</a:t>
            </a:r>
          </a:p>
          <a:p>
            <a:pPr algn="ctr"/>
            <a:endParaRPr lang="en-CA" sz="2400">
              <a:latin typeface="Times New Roman" panose="02020603050405020304" pitchFamily="18" charset="0"/>
            </a:endParaRPr>
          </a:p>
          <a:p>
            <a:pPr algn="ctr"/>
            <a:r>
              <a:rPr lang="en-CA" sz="2400">
                <a:latin typeface="Times New Roman" panose="02020603050405020304" pitchFamily="18" charset="0"/>
              </a:rPr>
              <a:t>Each of the 31 resulting tables displays ranked correlation coefficients for each measure against 30 other measures.</a:t>
            </a:r>
          </a:p>
        </p:txBody>
      </p:sp>
    </p:spTree>
    <p:extLst>
      <p:ext uri="{BB962C8B-B14F-4D97-AF65-F5344CB8AC3E}">
        <p14:creationId xmlns:p14="http://schemas.microsoft.com/office/powerpoint/2010/main" val="298694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BDDFDE-8AD6-5B36-092D-73411B3D099A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well supported at school as I strive to meet my potential.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(C11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BB6B8A-BEEA-6BCD-167F-D26B51FE9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175D15-D82A-5405-D91F-3421826F8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4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B85F1C-4409-0057-F01C-0592B350BADC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My school experience has helped me learn to engage constructively with people holding different perspectives from my own.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(C13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A4C04-0CA6-53B6-B863-A16BE2021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2D4370-A4FE-07D9-CF3D-0C82B259A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27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85F775-A185-64FB-B57E-225D4BD63FE0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C21274-7720-2E6E-0B7E-7E0537E49422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CA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CA">
                <a:latin typeface="Times New Roman" panose="02020603050405020304" pitchFamily="18" charset="0"/>
              </a:rPr>
              <a:t>kevin@lookoutmanagement.com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E50C7B-B884-67C1-1651-3DD828486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4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580511-B07A-9836-054F-2D22BA96CBA2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How does 'The school encourages a love of learning in me' connect to other measures in the survey?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E0F61F-EC2E-5EEC-8A4C-A754311A5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33327F-1A12-0A3D-BE54-568FB142141E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next slide shows the top 7 ranked correlations linked to 'The school encourages a love of learning in me' (under the condition that the corresponding p-value &lt; .01).</a:t>
            </a:r>
          </a:p>
        </p:txBody>
      </p:sp>
    </p:spTree>
    <p:extLst>
      <p:ext uri="{BB962C8B-B14F-4D97-AF65-F5344CB8AC3E}">
        <p14:creationId xmlns:p14="http://schemas.microsoft.com/office/powerpoint/2010/main" val="268499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F371C7-333E-BC12-B39B-A57852ED8E9E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The school encourages a love of learning in me.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(C14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7B9F49-6ACF-322A-ADEA-BB0EB17A6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619375"/>
            <a:ext cx="7324725" cy="16192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B0A870-1912-8533-6EDC-E453EC93191B}"/>
              </a:ext>
            </a:extLst>
          </p:cNvPr>
          <p:cNvSpPr txBox="1"/>
          <p:nvPr/>
        </p:nvSpPr>
        <p:spPr>
          <a:xfrm>
            <a:off x="1016000" y="48768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23 other measures ranked below these 7 in terms of their correlation with 'The school encourages a love of learning in me'.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0D302F-7BBE-1F97-7F01-D8EC9B5B02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42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B56A88-2269-64CE-3CEF-5AD74F8BD056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Where does 'The school encourages a love of learning in me' rank?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90B01-5480-C8F9-D0C7-73B9CD4D22B1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slides below display where 'The school encourages a love of learning in me' fits into the rankings for 7 other key measures in the survey. For each of the slides that follow, 'The school encourages a love of learning in me' rises to very near the top of 30 ranked measures. Tables shown here were selected if the 'The school encourages a love of learning in me' correlation coefficient was at or above 0.5.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063142-8B3A-5F10-0986-86D34635D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5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483F1B-BEE0-EE46-338B-9465247D5F76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In general terms, how would you rate your satisfaction with the school?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(B 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969E6F-A145-03D0-80E9-3E8B81DE3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BDD620-CE2F-3D21-E8A2-D687B82733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05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DD62E2-B670-7EB9-D646-96ACAA9B56CB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a strong sense of belonging at the school.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(C3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E3C03-222A-263A-CA75-F8D1FA79D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519363"/>
            <a:ext cx="7324725" cy="18192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BEB2BE-FF90-339B-66FF-4FF77674E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43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6C1D3B-CE11-0E8F-662F-B8A9ABECE5E7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respected and valued at school.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(C7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955721-C3D0-996A-90F4-E4B824445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519363"/>
            <a:ext cx="7324725" cy="18192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FF7015-BFA3-D40C-5A5C-E3595EC46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33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758DF2-664D-62E8-00CD-671FAC2095B7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that I gain meaningful positive value from being a member of the school community.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(C8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BAE55B-FB99-1855-C7BC-F4CA71DF8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6079E5-8399-DEA7-ACE9-675B5C3A4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3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DA807D-0E4A-2B2E-3E67-425B0245D3E9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treated as an individual with unique needs, interests, and talents.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(C10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EB1617-486A-D108-4451-C82A0F6B9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719388"/>
            <a:ext cx="7324725" cy="14192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E17DE3-81A3-F9DE-0F0C-75051DB7F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0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2022-12-19T21:59:31Z</dcterms:created>
  <dcterms:modified xsi:type="dcterms:W3CDTF">2022-12-19T21:59:34Z</dcterms:modified>
</cp:coreProperties>
</file>