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8" r:id="rId51"/>
    <p:sldId id="309" r:id="rId52"/>
    <p:sldId id="310" r:id="rId5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159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2231C-FF6D-44E4-8610-0FF57B0346B0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55F02-921D-45C2-960A-22EDB75D322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58407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2231C-FF6D-44E4-8610-0FF57B0346B0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55F02-921D-45C2-960A-22EDB75D322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00004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2231C-FF6D-44E4-8610-0FF57B0346B0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55F02-921D-45C2-960A-22EDB75D322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29010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2231C-FF6D-44E4-8610-0FF57B0346B0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55F02-921D-45C2-960A-22EDB75D322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88256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2231C-FF6D-44E4-8610-0FF57B0346B0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55F02-921D-45C2-960A-22EDB75D322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6317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2231C-FF6D-44E4-8610-0FF57B0346B0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55F02-921D-45C2-960A-22EDB75D322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30987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2231C-FF6D-44E4-8610-0FF57B0346B0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55F02-921D-45C2-960A-22EDB75D322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04357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2231C-FF6D-44E4-8610-0FF57B0346B0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55F02-921D-45C2-960A-22EDB75D322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33574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2231C-FF6D-44E4-8610-0FF57B0346B0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55F02-921D-45C2-960A-22EDB75D322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39319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2231C-FF6D-44E4-8610-0FF57B0346B0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55F02-921D-45C2-960A-22EDB75D322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87500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2231C-FF6D-44E4-8610-0FF57B0346B0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55F02-921D-45C2-960A-22EDB75D322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38028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2231C-FF6D-44E4-8610-0FF57B0346B0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55F02-921D-45C2-960A-22EDB75D322C}" type="slidenum">
              <a:rPr lang="en-CA" smtClean="0"/>
              <a:t>‹#›</a:t>
            </a:fld>
            <a:endParaRPr lang="en-CA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4641CC8-2E8E-D848-B13F-408F5C6AEE4C}"/>
              </a:ext>
            </a:extLst>
          </p:cNvPr>
          <p:cNvSpPr txBox="1"/>
          <p:nvPr userDrawn="1"/>
        </p:nvSpPr>
        <p:spPr>
          <a:xfrm>
            <a:off x="341757" y="455676"/>
            <a:ext cx="1398140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CA" sz="2000">
                <a:latin typeface="Arial" panose="020B0604020202020204" pitchFamily="34" charset="0"/>
              </a:rPr>
              <a:t>Population</a:t>
            </a:r>
          </a:p>
        </p:txBody>
      </p:sp>
    </p:spTree>
    <p:extLst>
      <p:ext uri="{BB962C8B-B14F-4D97-AF65-F5344CB8AC3E}">
        <p14:creationId xmlns:p14="http://schemas.microsoft.com/office/powerpoint/2010/main" val="3785743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emf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emf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emf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emf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emf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emf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emf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emf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7C98D82-618C-07E6-4764-D94166FD88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9441735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A99D17B-3D1F-1A63-FFEC-E9C1CE9533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7614839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A0DFBE9-6243-EBAF-4A53-0215DBF6BA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470396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4A726EB-4AA3-6320-4866-0284D22ACE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5612997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8B740EB-9312-8D18-102B-D2E66F0A0B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0684271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0069E21-A3FB-C042-95C7-5ADE1CF1BA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5018333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AEC4B87-9BB6-B803-4748-DABBE3095D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506847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ECD87D6-DD08-E331-055E-169150C21E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5936688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FE041B9-6A9F-115A-2C62-68D3C128F8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6943319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C59D29D-6E11-43C0-E011-EA0101AFDD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2341374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5097AF1-9DB8-B1EF-4DC6-72CF5F4DAF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649429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BF3C767-3AB1-9CF7-6E69-53C32EDAAE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7513924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AAF40E0-3452-FE5E-CC8E-E552B293C1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0392453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D8A9D8B-03BA-F5E4-8DC4-B025ABDB3C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1841976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A81F93C-2B27-61B9-6CCC-A71EF00114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6640427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CA98FA0-D8BA-E95C-DE68-60CBA0F883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0152155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A75B52B-00DE-6FCE-E7CF-0D282DC761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6651760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1CBD50D-5D6C-FB8F-7FB9-F8E155B471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1907990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FE74CD7-C44A-CD29-26B8-86A3D7A1A7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982861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E2DDF02-D175-D064-0E81-259B96F67E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3878953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8FC4DE0-77E0-6EE0-A641-933FA27376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80455738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55DE572-87B9-6161-81D7-46BC4EAEE3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311338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53E97F6-086D-CDF6-CC70-25673FEF61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54486959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9AAB3DD-D262-9D39-3B28-0521210148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63926332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8002D64-3C79-A679-CA3F-964E56787C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00018132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F4D49FC-EA47-9558-A73A-4B509FBC07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97340001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BACD03B-7662-6193-22FC-B42B0D4851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5275525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72D371A-9C3D-149E-FBE8-45BB1E183F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3209932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CA3708E-3FD2-E580-9CD0-586861041A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14114094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5C2EA33-7193-9B73-23F7-3624BA2339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13690054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0E379FB-6138-ABBD-7BBE-117DD187C8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41950065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4A1A18D-DBEF-B837-B32F-C0348BCF37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02993837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C9FA29F-F39E-89A3-7C1E-7D90634825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462164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F3849E5-150F-A7A2-2DAC-07CB7188EF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87348807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9FB623E-9FBE-375F-90AB-9B102DA5C7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4652887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9CEFF3A-9943-D379-F06E-8657F03B2E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37532350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B154DC7-3F29-FDD4-59B8-F7BC834589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34750589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E3CACB4-2570-891C-525B-315D806226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26838330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5F7EFF4-D2BE-BD53-0F23-0E9D608D26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04576184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1C8CD36-BD3D-F406-C471-EA14C8B304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96071755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C3B10CD-B6B3-A8AB-7AFC-480BBB5200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87226482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5E7F9BA-A4C4-5136-7788-FBD5764B9C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33383741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9E5A1D1-32CA-6094-A238-A39ECBC9D2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20899229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96CA63D-A1DB-4F10-EB71-EF8BF8FC49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025174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645B60C-2214-1980-15EB-A3E5BCB26B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00676948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524C65D-1C88-4844-6652-EE944D5101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75854996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E870F52-119B-738B-EFCD-2D1D506477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99338148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D6147E7-AA82-FAD4-6E14-616DDB652E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99922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9A6D72A-F6E1-B68D-8FE5-24B3CC2A29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791127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E01CFA1-1458-3049-CE93-AB3186D267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802036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210684E-E3FB-B09D-F43C-31275DCF16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2188162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1C2A2E9-6649-6E8E-C3BA-863AD5EEB0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524829240"/>
      </p:ext>
    </p:extLst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43" id="{F19D5575-68EE-4BB2-A16C-FAF0D92B6594}" vid="{5DFFBD4C-8A1E-48A0-A5FD-DA9964561F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Theme43</Template>
  <TotalTime>966</TotalTime>
  <Words>0</Words>
  <Application>Microsoft Office PowerPoint</Application>
  <PresentationFormat>On-screen Show (4:3)</PresentationFormat>
  <Paragraphs>0</Paragraphs>
  <Slides>52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6" baseType="lpstr">
      <vt:lpstr>Arial</vt:lpstr>
      <vt:lpstr>Calibri</vt:lpstr>
      <vt:lpstr>Calibri Light</vt:lpstr>
      <vt:lpstr>Theme43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Graham</dc:creator>
  <cp:lastModifiedBy>Kevin Graham</cp:lastModifiedBy>
  <cp:revision>3</cp:revision>
  <dcterms:created xsi:type="dcterms:W3CDTF">2022-12-12T21:57:40Z</dcterms:created>
  <dcterms:modified xsi:type="dcterms:W3CDTF">2022-12-14T16:39:06Z</dcterms:modified>
</cp:coreProperties>
</file>