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9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1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444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657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840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03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876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216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86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113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468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784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B4662-AC28-4E07-BA67-D58C780E17E4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9B9098-A238-49E1-B91F-319E435D5017}"/>
              </a:ext>
            </a:extLst>
          </p:cNvPr>
          <p:cNvSpPr txBox="1"/>
          <p:nvPr userDrawn="1"/>
        </p:nvSpPr>
        <p:spPr>
          <a:xfrm>
            <a:off x="341757" y="455676"/>
            <a:ext cx="277877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Tenure with the School</a:t>
            </a:r>
          </a:p>
        </p:txBody>
      </p:sp>
    </p:spTree>
    <p:extLst>
      <p:ext uri="{BB962C8B-B14F-4D97-AF65-F5344CB8AC3E}">
        <p14:creationId xmlns:p14="http://schemas.microsoft.com/office/powerpoint/2010/main" val="123418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8B142F-3D54-ED97-CAB6-991474D47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57566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A357ED-8EB8-8C34-9028-C9AE618C3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87223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6F5D61-01DC-CE3E-C854-EDC1C7A27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72271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8EC1816-A40D-935A-C5E9-E5B86FA6B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94895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B002F5-9711-D5D4-12AD-011B09F15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02844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E451F6-7769-5DD7-1CB6-3B7FAAD625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45080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B000BF-224F-010B-98C1-CB25F0BFC9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04697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BB32C5-8F88-8115-B478-602F2C81B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66377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2B81A4-16CE-4339-C922-B551A03D6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27697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B40E6CE-3BDE-1CF0-8612-BC7CEEA39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362133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AE919C-D4AD-638D-935D-01F2E4CE6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47449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3FCF27C-5666-11CE-4F48-294EA8847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14186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E4D5B7C-D897-3200-7560-8103180D5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25766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73FA5A-4DF5-E95A-2A05-B6E7510B4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65418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021321-7653-EC5D-37B5-7DA91F3F3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888011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BEC2E2-6F4F-86FC-00D5-E3FD4ED19C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10992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5D2275-80CB-0A6F-BE2C-1E6D19E8C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79442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C528DB-5376-CD17-878F-ED40BB227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1618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25A36B4-691F-5F99-B69D-3E7372D7E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760578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C1DAAF-F843-FC5C-F3AD-91401A5CA7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077751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D4B8D9C-9E4F-79F3-1700-02A6588C4F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99432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147470-AE36-6BE3-9038-BE73A94CC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67473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45DF57-7494-8F71-E554-F6F8A120B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543357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F5D0C6-4B49-5434-C0D1-467D6AFF7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18692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0EAE72-CE7B-21A4-4EBA-B9251C263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125964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0755B24-1971-3BC4-BC91-97712D92C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729117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15E581-4594-E5BF-7A9F-2C2D8B06E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94956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241FEF-EB52-538C-F511-D47C50F6F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182420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159A82-6205-CD86-7746-63C5FAEB5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338630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48DF65-B924-47A3-0A2D-D812B0A84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869669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AA1B9A-3850-E439-CB28-1EE26A2F4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715929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5CB81B-C051-EE09-2005-C9EF80626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498265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500E5D-1D9A-DE99-CDBC-BE6C6CDC3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89034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D6FA63-9D11-6728-C850-BE4770F37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298707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FE2C93-D4FD-0E66-4F1A-86E017A72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41335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0AE0110-73C2-7A1C-87B3-1D09E9D33C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911281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3CC606-C7D5-D020-8ED2-6D1D7EDCC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564466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6C19EA-A4E8-2D7D-B6E6-2F3EC6C37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391946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529E0-E21B-D4D6-2208-9867D6A0AE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216456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2A3A56B-191F-9309-DA9B-0BBFC3593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670517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3B0BE2-3615-AF61-78FE-6CFC1346D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632152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7AA866-C5B3-3179-119E-3AE87A8B9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918629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7C63EC-8892-677F-B047-3BA230440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266720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3B8394-FFBB-9C88-A59A-572FE02DA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96096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FEC0F6-7326-F8B2-D098-E90AC2BEED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486699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F9B4C7-4756-B047-4753-DF1252D99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609223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A27B7C-26AC-F563-72FE-8203F2FE0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6996826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A7932D-D3FD-48E8-0C5A-B74310BBC9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538614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1A813A-AF88-552B-5E74-CB1D32D9C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034009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D8E133-F497-802B-D2EC-C294B1B2F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93994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4FCCF5-613D-03A8-5C68-13E78EFAB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486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4FA1FA-6335-197B-4147-C171EAFBA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67255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84481FA-304D-B7BB-330D-F07250C09C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44199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746027-F8D0-340E-FBB7-09B01449F5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966497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16</TotalTime>
  <Words>0</Words>
  <Application>Microsoft Office PowerPoint</Application>
  <PresentationFormat>On-screen Show (4:3)</PresentationFormat>
  <Paragraphs>0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2022-12-15T00:42:11Z</dcterms:created>
  <dcterms:modified xsi:type="dcterms:W3CDTF">2022-12-15T00:58:51Z</dcterms:modified>
</cp:coreProperties>
</file>