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9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376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38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717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362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161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211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827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13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8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136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AB6A-5198-4441-A162-D0B52F02B953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788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BAB6A-5198-4441-A162-D0B52F02B953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DDF72-5C0E-4D51-9442-33BF94756CBD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068AC5-5560-0A05-5BB6-2653C5440804}"/>
              </a:ext>
            </a:extLst>
          </p:cNvPr>
          <p:cNvSpPr txBox="1"/>
          <p:nvPr userDrawn="1"/>
        </p:nvSpPr>
        <p:spPr>
          <a:xfrm>
            <a:off x="341757" y="455676"/>
            <a:ext cx="452880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000">
                <a:latin typeface="Arial" panose="020B0604020202020204" pitchFamily="34" charset="0"/>
              </a:rPr>
              <a:t>Number of Hours Spent on Homework</a:t>
            </a:r>
            <a:endParaRPr lang="en-C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00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587023-3CA8-9F6D-74F2-16C74A9AE4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83096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3A0F8E-89D2-4ED2-0F95-F7DBD24519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35729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7BCA8F4-75CF-EE0F-D3E1-30BD706F9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52350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BE99CA-3EFC-017A-6E4E-345C2133A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70276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DAAED8E-65D1-5BA2-A28E-8189A9CC5F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55074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BC1115-EA6F-5132-429E-EB6D21D28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31795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2D8ED8-5FA9-AE4A-5CCA-DEC3087D4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20640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EFC65CD-4F44-2BC8-959D-305993719B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37669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DC5394-2E73-F496-786B-4F83DE97EB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12321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BC6BF3-45CE-8490-F8E7-1830ADE704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35789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E14A7D-A058-2F56-E40F-4BB1777271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80466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79E89E5-3BFD-3D24-3782-5DBC62107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80055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E99BF9-83F3-EC90-F58A-62026120C9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35419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3AD879D-38FE-9F9D-4445-EACF45C2E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72148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1CC45A-1284-60F8-3D3D-C24A10CF4A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254425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A3D1CD3-1A72-A8F4-A2DD-E565CA0A2D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525074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7490BC-EF3E-33B2-98A2-698B2CD3D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775198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F95D74B-37A8-C5C4-0241-827D423A0A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272585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961723-E02E-A130-DE8C-0029C5A2F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773093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F70B3E3-C1A0-E510-6A7C-88BFA225C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613588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CD0BF01-EDEC-4CBF-973A-F362B3A29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526078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036154-0725-6B19-069E-60A28584D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7323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28DA331-A0F0-A49D-BA5F-3F1474259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180497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434545-6437-BE91-E30B-B5C514FF45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333076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5DB3789-9668-4F39-903A-BA65D7B7D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562685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D3EFD0D-BFA5-8CBE-4ABE-F14EF4F7A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240748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7FE7194-1E24-7D52-3170-805830D476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862926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D88E07-5BDE-32BC-6CB2-42DD78FB2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078150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BD7180-83C0-6CAC-6A7F-47A38771A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268591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21F7F7-3846-4AA0-6C55-C34C9D9770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990105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1F207F9-0CC5-6F49-02F2-31BA9C2B76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395376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A9903A-5986-4E3C-E96A-3B9CF648C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418579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8662ED-F97E-E7CA-E7F8-B9BF248B5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32993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736D1C1-DA2A-F747-AB5F-0C9C1F565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861991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1DD773-2449-1BD8-1924-FCB69E6E42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765885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EB8492-9B41-650F-9E20-B77D223D39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737482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18D211-5A0B-F708-3FC2-13DC683FA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5812603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26B36BE-B76C-7328-8B5E-3D63BCC34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196330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5224EC7-A988-C092-D7AB-F6363EC12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805505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D285F4-D236-15CA-4F9B-65163E164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327446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B49866-F1BA-C05D-F710-80959B245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053247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01ED0F5-CB58-432B-298D-65A2C8C5D4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642634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C1789A-0F45-4F17-11B4-6BD28229AF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6655553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F098DE-8A15-A46D-F66C-21B963D8D5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47742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1179987-124F-64E5-130A-F71955E0C4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664305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EE202EF-C937-343E-86C0-DA0E227279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084072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B11B68E-1A71-A05F-DC06-DD6E71D6D4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367847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610C1E-D895-9B77-C25F-99D8D3079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353844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7ADCED-4853-9DAD-98B1-A99A3986E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0831927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2078EF2-C487-CB83-3CC5-BDD5EFF8D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06929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C8D4071-F68C-FA4C-D944-E52CDC48A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39127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FE6808A-5FF7-2195-0007-B7720A7BD9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23758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0BD2805-5155-4630-4430-A3A984BF5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51099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7B1A7B3-C06E-C078-0B34-2CEB8BE6C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8097706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11</TotalTime>
  <Words>0</Words>
  <Application>Microsoft Office PowerPoint</Application>
  <PresentationFormat>On-screen Show (4:3)</PresentationFormat>
  <Paragraphs>0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Kevin Graham</cp:lastModifiedBy>
  <cp:revision>2</cp:revision>
  <dcterms:created xsi:type="dcterms:W3CDTF">2022-12-15T00:36:17Z</dcterms:created>
  <dcterms:modified xsi:type="dcterms:W3CDTF">2022-12-15T00:48:13Z</dcterms:modified>
</cp:coreProperties>
</file>