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FCEE9-6558-D867-D723-0002277DD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4DDA8-10E7-4F53-4489-D1B1DC941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BA3F1-2C2D-B123-4584-67DF5AFF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02A99-DCB3-A91C-3A52-42948643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11E14-02BE-F1B9-9140-18D75AED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3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3479-F1FE-A4CB-0513-1CCBE523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FF1E7-1967-AC7C-ADCA-CC3EB23C0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34088-3070-8E9A-140B-0B9172F1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AC571-16D8-F06E-2801-F3C9A761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D9656-DB9D-03E5-1556-09EDBDCA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855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2E484-B82A-2AD2-0EDD-09DD03FBF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116DA-C968-DBC5-C071-CA3EBD6A0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120D3-127B-D683-6622-C9672A5D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AA0C0-F52F-831C-1ACC-70395620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9D9CC-F7AB-A452-B868-DD62D9D3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8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5B3A-E6C1-8F50-9F8D-5DB00692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81ED0-1D11-0FC0-F0A3-D4EBD3128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047FC-41AA-9A84-80EF-4383BEADB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90477-2B02-D7B0-121B-ECBFE917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65DA-A4FE-3A78-BA33-7C94CED4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930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FA850-F512-C517-C0F1-A744CD94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866D1-866F-33D3-E4B4-BAAC3F469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A9496-966B-C5DF-20C4-820CBD7D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95663-A168-AF28-70C4-1CA6597B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87B56-2C8D-0D09-A94A-A57B6F8BE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42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60A3-7ECD-17E5-C98C-991D54C2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FD137-A6AD-E9D9-B55C-ED7052E67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4B319-EDEA-28FF-DAE1-4AE519350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7AF5A-0C2A-10E4-F49B-A55594DD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01594-DE36-8516-26D3-4527BAE1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5BF31-52A3-ECDA-8C4A-7748BBE1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04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8C8DB-3397-BDA4-07FF-004EE21E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F18A4-39F8-094F-CED6-0191C6E43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3CECD-8BDA-2D1F-F422-99990B402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561B13-379F-279B-C6CD-2DC877456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D1FF1B-7938-6486-02A0-924AE2899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2154D6-A244-645F-C2B7-8F7172ADB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A41FB5-73AB-CFC5-3FB8-AF7248AB5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F51E90-3988-747C-CEBA-C7E0FF5A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050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64E66-3BAE-D0D6-2AB1-5A57D858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263A1F-7BB5-1501-61E9-D000F298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D7DFF-D41C-853F-82B5-FB1905A7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88548-387D-28A4-E9EB-3BFDCDFB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65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3B935-7995-A6E0-A515-E08F0DACA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81BF3-18C2-49F7-3DC8-F17B76D8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59EC9-96CA-75A1-9830-3C8BC2DB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548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A866-A441-4577-2D89-2548984C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A4344-4183-5329-5D39-7776BA6A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B262E-61FF-CC1E-2EEC-F11FC6252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A14BF-3790-DB2E-97EB-7B098A05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7779D-DCA3-2F5F-C4FC-34177726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FA8E5-C35C-49C1-538A-E3DC6ADC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992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EB7F2-EA8C-48DA-BF2D-233D74C5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B11D6-2678-528B-2655-0D00F5ACF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507FA-62B2-14CB-CA69-E25370ED4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21B73-DD83-74B3-02B9-4C88055B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ACB17-F7CB-BAB7-B39D-5528C516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B0127-1380-E6C6-3CEC-054C5535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602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0D2A6-6BD5-2140-3B6F-3B23A562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CCDD6-DECF-6F5B-E94B-BC00929E8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CE3E6-DA0E-661A-C283-8B147E4A1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4436-C4B9-44A9-A35C-F50E971575D3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F6D67-5925-C959-CBE2-270369488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AE1F8-1D85-68E1-168E-CFA07F375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BE48-31ED-4EDB-B055-93E2156EEC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183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F9E0EC-E205-83A0-A45C-3E9F4CB6FD8B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making choices that support my emotional well-being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E14C12-FEE2-40D1-889F-9B2E00C14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47C609-D2BE-DB6E-EDF2-421A0B5E458C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31 measures in the Community and Belonging Survey of Students 2022 were compared to each other, generating 465 associations.</a:t>
            </a:r>
          </a:p>
          <a:p>
            <a:pPr algn="ctr"/>
            <a:endParaRPr lang="en-CA" sz="2400">
              <a:latin typeface="Times New Roman" panose="02020603050405020304" pitchFamily="18" charset="0"/>
            </a:endParaRPr>
          </a:p>
          <a:p>
            <a:pPr algn="ctr"/>
            <a:r>
              <a:rPr lang="en-CA" sz="2400">
                <a:latin typeface="Times New Roman" panose="02020603050405020304" pitchFamily="18" charset="0"/>
              </a:rPr>
              <a:t>Each of the 31 resulting tables displays ranked correlation coefficients for each measure against 30 other measures.</a:t>
            </a:r>
          </a:p>
        </p:txBody>
      </p:sp>
    </p:spTree>
    <p:extLst>
      <p:ext uri="{BB962C8B-B14F-4D97-AF65-F5344CB8AC3E}">
        <p14:creationId xmlns:p14="http://schemas.microsoft.com/office/powerpoint/2010/main" val="416034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09C7FA-A825-5449-727B-888D5D3AFD20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How does 'making choices that support my emotional well-being' connect to other measures in the survey?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35D082-3E1D-0447-BA9F-F831C8782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93A834-E30B-B31F-585C-E58652F21395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next slide shows the top 3 ranked correlations linked to 'making choices that support my emotional well-being' (under the condition that the corresponding p-value &lt; .01).</a:t>
            </a:r>
          </a:p>
        </p:txBody>
      </p:sp>
    </p:spTree>
    <p:extLst>
      <p:ext uri="{BB962C8B-B14F-4D97-AF65-F5344CB8AC3E}">
        <p14:creationId xmlns:p14="http://schemas.microsoft.com/office/powerpoint/2010/main" val="338595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392CE0-7E9D-4ED1-76B7-FCABF59C64A4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making choices that support my emotional well-being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(D9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8954F8-6BB7-57C4-8C65-25E892DA3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119438"/>
            <a:ext cx="7324725" cy="6191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218733-A104-E500-29ED-A521427C0623}"/>
              </a:ext>
            </a:extLst>
          </p:cNvPr>
          <p:cNvSpPr txBox="1"/>
          <p:nvPr/>
        </p:nvSpPr>
        <p:spPr>
          <a:xfrm>
            <a:off x="1016000" y="43688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27 other measures ranked below these 3 in terms of their correlation with 'making choices that support my emotional well-being'.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9AFDF1-E7DB-A0D6-85C3-96D3CDCA0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8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2622E3-FDA2-2FA0-3710-A82C325DB02C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Where does 'making choices that support my emotional well-being' rank?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97063F-AE75-03CD-2446-B14C253C73C4}"/>
              </a:ext>
            </a:extLst>
          </p:cNvPr>
          <p:cNvSpPr txBox="1"/>
          <p:nvPr/>
        </p:nvSpPr>
        <p:spPr>
          <a:xfrm>
            <a:off x="1016000" y="2274838"/>
            <a:ext cx="101600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slides below display where 'making choices that support my emotional well-being' fits into the rankings for 3 other key measures in the survey. For each of the slides that follow, 'making choices that support my emotional well-being' rises to very near the top of 30 ranked measures. Tables shown here were selected if the 'making choices that support my emotional well-being' correlation coefficient was at or above 0.5.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B5D981-E2F6-F6FA-3DD1-40B92DA69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3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5832D6-C2C8-3DEE-AB75-7419B7B06D60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conducting myself with confidence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(D5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6DF6E0-0BE7-9A51-D41C-723BC424F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85933E-FE30-34E2-A31D-55C895BBF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1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B06912-6994-A55A-AF35-59CC0431B7F2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handling stressful situations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(D7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D1E292-F03A-F1FB-2D5B-BD1FEEDDB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C638DE-B8D7-04A1-3471-CCA60FF17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8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D339C1-E3B3-2BDA-8BFE-60F1497FC426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organizing time effectively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(D10 Preparedness)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939F7C-2364-5BF8-D096-F2D1C2102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14287E-F765-0543-B06B-6EA4C3CFC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0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133EB0-2210-7ADD-6641-F20AB99152B2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6FC3F5-D532-D6B0-3764-7DEB3D4CADB8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CA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CA">
                <a:latin typeface="Times New Roman" panose="02020603050405020304" pitchFamily="18" charset="0"/>
              </a:rPr>
              <a:t>kevin@lookoutmanagement.com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DB351F-FB36-CED5-F2BA-BEE406422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71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2022-12-19T22:03:30Z</dcterms:created>
  <dcterms:modified xsi:type="dcterms:W3CDTF">2022-12-19T22:03:32Z</dcterms:modified>
</cp:coreProperties>
</file>