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64" r:id="rId2"/>
    <p:sldId id="267" r:id="rId3"/>
    <p:sldId id="268" r:id="rId4"/>
    <p:sldId id="269" r:id="rId5"/>
    <p:sldId id="270" r:id="rId6"/>
    <p:sldId id="271" r:id="rId7"/>
    <p:sldId id="272" r:id="rId8"/>
    <p:sldId id="274" r:id="rId9"/>
    <p:sldId id="275" r:id="rId10"/>
    <p:sldId id="278" r:id="rId11"/>
    <p:sldId id="283" r:id="rId12"/>
    <p:sldId id="287" r:id="rId13"/>
    <p:sldId id="288" r:id="rId14"/>
    <p:sldId id="295" r:id="rId15"/>
    <p:sldId id="296" r:id="rId16"/>
    <p:sldId id="298" r:id="rId17"/>
    <p:sldId id="299" r:id="rId18"/>
    <p:sldId id="300" r:id="rId19"/>
    <p:sldId id="301" r:id="rId20"/>
    <p:sldId id="30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4"/>
    <p:restoredTop sz="94658"/>
  </p:normalViewPr>
  <p:slideViewPr>
    <p:cSldViewPr snapToGrid="0">
      <p:cViewPr varScale="1">
        <p:scale>
          <a:sx n="61" d="100"/>
          <a:sy n="61" d="100"/>
        </p:scale>
        <p:origin x="224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B7C07-5770-475F-A530-1E6A0DF7141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5CE7A-677C-4497-B856-4A73430DF6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9041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3 vs 4+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14491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1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0408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4+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2861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1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28037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1 vs all others</a:t>
            </a:r>
          </a:p>
          <a:p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34806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24074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2 years vs 3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21273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3 years vs 4+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17127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 year vs all others, 2 years vs 4+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29442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 year vs all others, 2 years vs 4+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67354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0815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 vs all others, 3 vs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77840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3 years vs 4+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3227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2 vs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3620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1625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6879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2909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6307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4939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75CE7A-677C-4497-B856-4A73430DF607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0386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1312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444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6575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840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03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876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216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86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113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468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4662-AC28-4E07-BA67-D58C780E17E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784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B4662-AC28-4E07-BA67-D58C780E17E4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892A0-A083-4D2E-91CB-5BCC4236F12B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9B9098-A238-49E1-B91F-319E435D5017}"/>
              </a:ext>
            </a:extLst>
          </p:cNvPr>
          <p:cNvSpPr txBox="1"/>
          <p:nvPr userDrawn="1"/>
        </p:nvSpPr>
        <p:spPr>
          <a:xfrm>
            <a:off x="341757" y="455676"/>
            <a:ext cx="2778774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Tenure with the School</a:t>
            </a:r>
          </a:p>
        </p:txBody>
      </p:sp>
    </p:spTree>
    <p:extLst>
      <p:ext uri="{BB962C8B-B14F-4D97-AF65-F5344CB8AC3E}">
        <p14:creationId xmlns:p14="http://schemas.microsoft.com/office/powerpoint/2010/main" val="123418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84481FA-304D-B7BB-330D-F07250C09C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44199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021321-7653-EC5D-37B5-7DA91F3F3E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88801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CC1DAAF-F843-FC5C-F3AD-91401A5CA7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07775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0EAE72-CE7B-21A4-4EBA-B9251C263F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12596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0755B24-1971-3BC4-BC91-97712D92C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72911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500E5D-1D9A-DE99-CDBC-BE6C6CDC3F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89034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FE2C93-D4FD-0E66-4F1A-86E017A728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413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3CC606-C7D5-D020-8ED2-6D1D7EDCC2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56446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6C19EA-A4E8-2D7D-B6E6-2F3EC6C374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39194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1529E0-E21B-D4D6-2208-9867D6A0AE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216456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2A3A56B-191F-9309-DA9B-0BBFC3593A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67051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6F5D61-01DC-CE3E-C854-EDC1C7A273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72271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3B0BE2-3615-AF61-78FE-6CFC1346D3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6321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8EC1816-A40D-935A-C5E9-E5B86FA6B4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94895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B002F5-9711-D5D4-12AD-011B09F15F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02844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8E451F6-7769-5DD7-1CB6-3B7FAAD625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45080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B000BF-224F-010B-98C1-CB25F0BFC9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04697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4BB32C5-8F88-8115-B478-602F2C81B3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66377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B40E6CE-3BDE-1CF0-8612-BC7CEEA39A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36213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CAE919C-D4AD-638D-935D-01F2E4CE6A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4744926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28</TotalTime>
  <Words>136</Words>
  <Application>Microsoft Macintosh PowerPoint</Application>
  <PresentationFormat>On-screen Show (4:3)</PresentationFormat>
  <Paragraphs>40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Alana Graham</cp:lastModifiedBy>
  <cp:revision>5</cp:revision>
  <dcterms:created xsi:type="dcterms:W3CDTF">2022-12-15T00:42:11Z</dcterms:created>
  <dcterms:modified xsi:type="dcterms:W3CDTF">2022-12-18T21:48:39Z</dcterms:modified>
</cp:coreProperties>
</file>