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18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80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11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139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26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962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509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706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802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698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88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F9DA-6B62-46B5-B252-BA0198A8919D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FD7AE-7CFF-483C-A24B-9D1C00176F0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D12E61-3BCD-CF09-E36E-296A52B63619}"/>
              </a:ext>
            </a:extLst>
          </p:cNvPr>
          <p:cNvSpPr txBox="1"/>
          <p:nvPr userDrawn="1"/>
        </p:nvSpPr>
        <p:spPr>
          <a:xfrm>
            <a:off x="341757" y="455676"/>
            <a:ext cx="15925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School Type</a:t>
            </a:r>
          </a:p>
        </p:txBody>
      </p:sp>
    </p:spTree>
    <p:extLst>
      <p:ext uri="{BB962C8B-B14F-4D97-AF65-F5344CB8AC3E}">
        <p14:creationId xmlns:p14="http://schemas.microsoft.com/office/powerpoint/2010/main" val="295118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95A381-3A12-E006-6AA4-2C716BBB1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1581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055F5D-6D0D-84B8-48CF-921D00A32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379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D79B35-91E9-FBC7-E25F-56620EA89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7168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043DA5-5734-42D7-8864-B06A2683C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0880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3CADD1-44C1-3DA1-7F74-4CC824024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06708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7C650E-6ACB-0906-472E-43B088665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81828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ABAA90-9A77-5D91-A4D6-264C207EF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113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7E60E8-AA7B-B803-F907-CE1DF7490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60406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0718CA-4EEB-50E9-F39C-DDFCA2B8C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29237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4BFC1D-32AB-3AC8-CBF4-D0DBE98A6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220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BAE0F6-EBE9-1509-FDD4-31B829166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167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EB6CBA-24A2-BF11-891F-7382108F0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1204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F3DC9C-D8B8-34E3-A55C-A4431DC1F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69640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0DC5E1-97F6-DC4C-0E93-AE7C7E023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62388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DE0790-20CC-FD5A-69E9-5E5BE0ED6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81386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DB4D30-023C-7440-2DDA-BECA6BCB5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63132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1C276C-1141-C984-ADB0-937914329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45439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324232-F06B-660E-65F5-39B64407C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06610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F4DFEF-8317-7684-6446-2DBC1B399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54268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825AFB-CEFC-BC81-D139-81EA2133A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09990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8BABDE-319E-8182-C945-D88466DC5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2689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8CCFA2-A80C-5D89-4E88-FED3A4965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8516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588842-FF2A-E900-148F-DF04E5285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432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312F82-DA58-AE30-2C6D-3B471E561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2246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42DA7C-D369-14B3-1536-EC17455DD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95386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FDCC03-E9A6-58A9-51C2-5EC5B5453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5533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065D72-EDA9-F216-B0EF-70CDC98D0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01337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C04A91-8261-3C55-3CB4-102232B23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4859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9D8F74-CD2E-B7A4-05F3-888C5D187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1753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513138-97B7-D492-9D56-865884A07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00764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F30DEF-BE42-D45C-69A1-94BE91980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139147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57B229-723A-06FF-2E5F-A2CE397F4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21141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C5D41F-9EC4-2A6D-C4DB-8A90A2B7C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939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8920C0-692E-C46F-6409-7AC168023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33211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3824C0-A753-7857-0D49-E34A640C0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085273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FD0BDB-4253-4217-AB92-53CC53297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99259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7BC4B4-B715-FAFF-B8A7-573AC0691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04985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FBDF18-4E09-5CA8-83B4-71FDE9365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31406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A54C3D-566A-9BEE-B908-711539296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34822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DFD58B-4258-7342-5B6C-EE1439AD8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625103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B37DF7-8C49-B53B-C70F-B94EF4C4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285332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2366F6-A4E1-313D-F55B-DFF4CC325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97739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5F2108-BA25-D920-AF19-7BCE9C594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41039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410338-E2CC-F942-6812-E764AA909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2207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A3AFF1-62A8-3ECE-B9FD-DC4BFAEDE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765710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97439F-7B7D-B0A8-95A3-002971CC9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827949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B4B5E6-70F9-C934-B5BC-C9645DC56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694667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995AFC-20E1-F8E1-1F10-19C179EBE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738637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20CE68-FA2F-4886-88A3-B0FBFFEDE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862362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6B37A5-D10E-13F4-54F4-C5E6EB7E6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9254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91C0AC-4942-D284-B44C-5E70F0979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0231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825649-3219-87EC-A310-97DBE21EE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378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11BF64-0796-FE1C-37CD-6BDA3639B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4971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75658A-ABB4-1A61-8D6D-FE3BD9384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6435535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16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2022-12-15T00:41:40Z</dcterms:created>
  <dcterms:modified xsi:type="dcterms:W3CDTF">2022-12-15T00:57:59Z</dcterms:modified>
</cp:coreProperties>
</file>