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7" r:id="rId50"/>
    <p:sldId id="308" r:id="rId51"/>
    <p:sldId id="309" r:id="rId52"/>
    <p:sldId id="310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5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ABD-FE3E-4329-A79A-EF3E83C9B520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DF50-21AE-452F-AF82-1DFC2EF003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0174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ABD-FE3E-4329-A79A-EF3E83C9B520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DF50-21AE-452F-AF82-1DFC2EF003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732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ABD-FE3E-4329-A79A-EF3E83C9B520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DF50-21AE-452F-AF82-1DFC2EF003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409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ABD-FE3E-4329-A79A-EF3E83C9B520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DF50-21AE-452F-AF82-1DFC2EF003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541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ABD-FE3E-4329-A79A-EF3E83C9B520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DF50-21AE-452F-AF82-1DFC2EF003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4937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ABD-FE3E-4329-A79A-EF3E83C9B520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DF50-21AE-452F-AF82-1DFC2EF003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806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ABD-FE3E-4329-A79A-EF3E83C9B520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DF50-21AE-452F-AF82-1DFC2EF003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962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ABD-FE3E-4329-A79A-EF3E83C9B520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DF50-21AE-452F-AF82-1DFC2EF003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0764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ABD-FE3E-4329-A79A-EF3E83C9B520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DF50-21AE-452F-AF82-1DFC2EF003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438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ABD-FE3E-4329-A79A-EF3E83C9B520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DF50-21AE-452F-AF82-1DFC2EF003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7189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ABD-FE3E-4329-A79A-EF3E83C9B520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DF50-21AE-452F-AF82-1DFC2EF003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150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3AABD-FE3E-4329-A79A-EF3E83C9B520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0DF50-21AE-452F-AF82-1DFC2EF00317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D66C43-A498-80CC-38DA-B82241F53F2D}"/>
              </a:ext>
            </a:extLst>
          </p:cNvPr>
          <p:cNvSpPr txBox="1"/>
          <p:nvPr userDrawn="1"/>
        </p:nvSpPr>
        <p:spPr>
          <a:xfrm>
            <a:off x="341757" y="455676"/>
            <a:ext cx="2778774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>
                <a:latin typeface="Arial" panose="020B0604020202020204" pitchFamily="34" charset="0"/>
              </a:rPr>
              <a:t>Tenure with the School</a:t>
            </a:r>
          </a:p>
        </p:txBody>
      </p:sp>
    </p:spTree>
    <p:extLst>
      <p:ext uri="{BB962C8B-B14F-4D97-AF65-F5344CB8AC3E}">
        <p14:creationId xmlns:p14="http://schemas.microsoft.com/office/powerpoint/2010/main" val="246700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9DAF13A-1CD4-F46B-EB09-DBCD2D0A6C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48364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B0C01A5-FC6C-CFED-E4D4-2394079CC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10883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71E683-AD4A-78F3-394D-2C60025AE6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97936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ED333C2-0279-3D03-5E45-B434A29AA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34244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60165E-6C39-938B-7D05-1A027B314C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3045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030DC4-8A69-65AA-6D95-560727336C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44337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A64F08-CD22-38B3-5108-91C4E85531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02638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CB1749-5CC8-8833-67B1-93E518F4D6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53635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23A8BAE-82F7-AA49-9445-563F4552F9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84795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87C6BEA-1ED0-21BF-4EA2-251DA4207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31860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3550C0-8F0C-3A62-EAB9-DDC0F7373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1249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5746460-FF1B-595E-22F7-DA92F184C2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732045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7450884-9515-33E4-E8A5-9A82B8AF45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03826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6087CDC-67E6-1D48-41ED-9833B73F46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08879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47BA89-9EE8-7AD9-C0A4-43E55A0884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93668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7E16906-0E5A-6EEF-6DB8-DFC5F9941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1219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CD8FC66-95B0-39BE-2C89-9998A12FB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03039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1CC1C1-5029-9FAA-55EB-4D6AE3DD7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139724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4CC0ED-5220-C865-94EE-6F90E8E19B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056715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CA6E0B0-9347-37D8-6FFE-82C82F3AE4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863942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3E95E0-51C0-F7CB-3FDD-B629689796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479823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011ECF-F6B0-F1B3-C004-520240B46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33808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64AE7C-FD5A-ADCB-46D3-100C25E619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579486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C87FE95-60D0-99AD-39EE-E4AD67DE0C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443872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6A46953-F2A7-F5CE-96B2-57E44460E9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735103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AC8F075-504C-57C0-D27D-5B69A0063D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745371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BC2BA5-B456-44F6-C5BE-6837093A57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83379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DACEF34-0DD5-19CA-6488-0D6A90844B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045191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86E3B0-CF96-F5F5-50A5-45E749A498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478420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CF41E4-DCC2-29EE-9126-011C5A0757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14594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3019E8F-D607-CF2B-0112-EC9CA311F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272974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1B15CF-7C09-50C5-91EB-AF29434CF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216053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1C7FC7-1218-AEB9-EBBA-B6FCDF118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69230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63899B-541D-378F-ED7C-4EF48A476B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669533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6077334-79C7-E4A6-602B-E436C00E86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27124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706A177-3899-9455-ACF1-28D2FA6976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758500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54AE3F2-51A9-2B05-4CB7-057AF118E8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176827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CCDB2A8-0B65-603F-C659-DA6BDADBC6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726824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E75A5AE-F84B-9901-A466-FDD44E880F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843174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ABB8D0F-C7E3-B9B6-B3C4-B8B6A9006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517933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51305A-27A0-D701-A672-D713F29118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59360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D857365-87C2-9350-41A9-A1B06C7FDA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515846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5C9DF19-B3B9-7072-4DEA-5938347CEC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4926846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CFC9E5F-9620-FA02-E38E-C1368074DF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94947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CF4E36D-1790-39FE-A7C2-99F6517055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9068061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41123B0-8AFD-D608-09E1-31AAAAC7D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738617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059C88-4894-7DE2-3AE4-E2F7B85B53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7302348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33D90D-CF42-EA6F-4E7D-AE4D16925C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86948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1E82425-A98E-94D9-08FD-4DC1C4C153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84445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B725E8-2E40-8574-DE27-1537E684A1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14376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AA63D90-CBBC-373B-EA99-0D1A63B5D7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76135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C6E9E87-1F7C-B166-D42A-C192CF7778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0587956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970</TotalTime>
  <Words>0</Words>
  <Application>Microsoft Office PowerPoint</Application>
  <PresentationFormat>On-screen Show (4:3)</PresentationFormat>
  <Paragraphs>0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3</cp:revision>
  <dcterms:created xsi:type="dcterms:W3CDTF">2022-12-12T22:02:04Z</dcterms:created>
  <dcterms:modified xsi:type="dcterms:W3CDTF">2022-12-14T16:39:52Z</dcterms:modified>
</cp:coreProperties>
</file>