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9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394-7B6C-41BD-AF43-B011A2F1A72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103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394-7B6C-41BD-AF43-B011A2F1A72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157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394-7B6C-41BD-AF43-B011A2F1A72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028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394-7B6C-41BD-AF43-B011A2F1A72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442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394-7B6C-41BD-AF43-B011A2F1A72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126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394-7B6C-41BD-AF43-B011A2F1A72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352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394-7B6C-41BD-AF43-B011A2F1A72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840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394-7B6C-41BD-AF43-B011A2F1A72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039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394-7B6C-41BD-AF43-B011A2F1A72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407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394-7B6C-41BD-AF43-B011A2F1A72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603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394-7B6C-41BD-AF43-B011A2F1A72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5691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28394-7B6C-41BD-AF43-B011A2F1A726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3A470A-2C43-64F4-1153-4C7FB61978CA}"/>
              </a:ext>
            </a:extLst>
          </p:cNvPr>
          <p:cNvSpPr txBox="1"/>
          <p:nvPr userDrawn="1"/>
        </p:nvSpPr>
        <p:spPr>
          <a:xfrm>
            <a:off x="341757" y="455676"/>
            <a:ext cx="477246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</a:rPr>
              <a:t>Number of Hours Spent on Social Media</a:t>
            </a:r>
            <a:endParaRPr lang="en-C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26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F7EDA4-E64F-6D2E-0A70-E81E813EC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695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5AA1D0-8D67-38B8-FC28-5BABB571E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33534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ADF2D3-2AC2-EF80-CC7C-3261303FB1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67511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9C482C-4B39-3571-3428-AAB1CA5F0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72857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6D085C-4DF2-4A3F-46B4-41C44B79F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21775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4F4B3E-7815-9E42-FF93-47EFD7CBD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0090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A77251-08A0-8A91-F9C6-41BB3DEC7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02528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07EA24-C370-CCFA-D6CA-7FDD16F30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93593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3439E8-DADD-3D6B-BB89-A2563F03DA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91646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20C197-DCF2-7740-6277-2EC052A8D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03269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84A224-9F1B-894C-F92A-C2B09B193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09259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67DA80-D339-5F0F-BCB5-72BB5BB4C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75784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52BCFE-222E-CD7D-BF2A-E676A82748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42971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5B49BBA-ECF0-1E1F-D7CE-027038501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85647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4298BC-4B8C-5A22-8620-C41B663C8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54401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C716A0-6E38-1E8B-C78B-0E7A0AA542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71725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A54B54-2F3A-CE0F-3B88-CD5984EB2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557942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AEB561-C0A8-02C5-5FB8-CA96E597E3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2800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730A1B-FE80-648A-9122-C5E2AC1A0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99539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D2C9BF-74E9-8D26-FF09-E74A7441A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825046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6E0EFC-7575-2A93-2CDF-DC5B81C6B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335132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1D91AB-6344-ABBD-2FC1-A5E14D7B7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86436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55FF85-7A7D-F17A-E5C5-BA83891A3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445220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971359-4F7C-5009-F754-261794C291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682764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38B3C6-BC6F-BE9C-AC1C-1109F27BE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773645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47024E-11C2-4D2B-2EF4-47F4139AE2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97582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8B900D-3DA8-8BCE-4F51-3E1D28A90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385147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A68399-CD5D-CE42-2A50-BD259C9CD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230591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A35543-619B-8F16-FEE8-097228304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314075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5A75324-6045-4A26-4BF2-5CA7F00DD1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347526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17C86A-2E9B-5130-B9C6-66B8F4B04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934817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54364A-2B99-8CA4-BB43-FA62898F3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83775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D583D4-14F5-B667-EE18-09E630019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25458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0A654B-D174-E425-015D-D2E2249E5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837904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CD8F3A-0F13-A563-8999-8A4CB941A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95255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7945ED-91FC-0FB8-2FA9-AFB9B090D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82838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4520A7-DA1C-0566-5EC4-3C8449C69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039750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3FA60D-1A65-61CD-5D5A-67FA1D0CB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337834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CC7047-FA4B-9F65-2C4C-E0895B5CD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282828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60716AD-7D28-E972-1CE0-61B18FB82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042783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B15D15-FF73-D9D7-469F-34D76B838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349803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6517B5-08A4-AC54-24B8-0F5EF864A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058568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7F11AF-A78F-01BE-22C2-EADFD767C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88336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6AB96F-2D0A-1EA8-1A35-8B2C40241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8383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18B477B-2B45-2564-1DFA-136F6726A5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926950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E9B552-74C0-E8EA-B3E2-6E9096DEB5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621133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C5070C-6C73-CF64-DA70-1763E867B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343250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13F47E-C0C8-062E-BC59-447B7A6E7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530510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4F10EB-B0C4-FA60-4C3C-577D5B7DE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218043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EAF1ED-3EF8-D93F-1DD2-E4699C3B9B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26726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1BB16F-101B-8072-5702-E14BD2A7D1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73418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05BA65-9154-FB31-0813-DF31900AD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24882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38CC5E-6D4A-5253-8BAF-3EC420AB8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10201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355DE2-DB1F-7BCC-76D2-1D1BE070C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8127809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12</TotalTime>
  <Words>0</Words>
  <Application>Microsoft Office PowerPoint</Application>
  <PresentationFormat>On-screen Show (4:3)</PresentationFormat>
  <Paragraphs>0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2</cp:revision>
  <dcterms:created xsi:type="dcterms:W3CDTF">2022-12-15T00:36:49Z</dcterms:created>
  <dcterms:modified xsi:type="dcterms:W3CDTF">2022-12-15T00:49:14Z</dcterms:modified>
</cp:coreProperties>
</file>