
<file path=[Content_Types].xml><?xml version="1.0" encoding="utf-8"?>
<Types xmlns="http://schemas.openxmlformats.org/package/2006/content-types">
  <Default Extension="bmp" ContentType="image/bmp"/>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6" r:id="rId13"/>
    <p:sldId id="267"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98" d="100"/>
          <a:sy n="98" d="100"/>
        </p:scale>
        <p:origin x="12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06C7B-F5AD-E518-B7A0-44C292CDAE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97BD6AA9-D722-2717-B0BA-4104E27FDD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E4B341D1-657C-7A7F-538D-7ECCB971236E}"/>
              </a:ext>
            </a:extLst>
          </p:cNvPr>
          <p:cNvSpPr>
            <a:spLocks noGrp="1"/>
          </p:cNvSpPr>
          <p:nvPr>
            <p:ph type="dt" sz="half" idx="10"/>
          </p:nvPr>
        </p:nvSpPr>
        <p:spPr/>
        <p:txBody>
          <a:bodyPr/>
          <a:lstStyle/>
          <a:p>
            <a:fld id="{6FE15B57-A1EC-43C0-9022-9D349201FA25}" type="datetimeFigureOut">
              <a:rPr lang="en-CA" smtClean="0"/>
              <a:t>2022-12-19</a:t>
            </a:fld>
            <a:endParaRPr lang="en-CA"/>
          </a:p>
        </p:txBody>
      </p:sp>
      <p:sp>
        <p:nvSpPr>
          <p:cNvPr id="5" name="Footer Placeholder 4">
            <a:extLst>
              <a:ext uri="{FF2B5EF4-FFF2-40B4-BE49-F238E27FC236}">
                <a16:creationId xmlns:a16="http://schemas.microsoft.com/office/drawing/2014/main" id="{045FA6B6-AB34-9210-D022-0FF984972CA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FBBFE2F-445C-002A-783E-3F3DD950D34D}"/>
              </a:ext>
            </a:extLst>
          </p:cNvPr>
          <p:cNvSpPr>
            <a:spLocks noGrp="1"/>
          </p:cNvSpPr>
          <p:nvPr>
            <p:ph type="sldNum" sz="quarter" idx="12"/>
          </p:nvPr>
        </p:nvSpPr>
        <p:spPr/>
        <p:txBody>
          <a:bodyPr/>
          <a:lstStyle/>
          <a:p>
            <a:fld id="{E0845E24-263A-4A5C-AA4F-824F0DC56EF5}" type="slidenum">
              <a:rPr lang="en-CA" smtClean="0"/>
              <a:t>‹#›</a:t>
            </a:fld>
            <a:endParaRPr lang="en-CA"/>
          </a:p>
        </p:txBody>
      </p:sp>
    </p:spTree>
    <p:extLst>
      <p:ext uri="{BB962C8B-B14F-4D97-AF65-F5344CB8AC3E}">
        <p14:creationId xmlns:p14="http://schemas.microsoft.com/office/powerpoint/2010/main" val="745650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57FD3-4483-4CF7-B48A-C3706065FA2C}"/>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1CB7E5F-1DA8-7D07-2E8E-6523BE57AE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49FFE9C-EED4-7C4A-5CEB-2E3B2641D801}"/>
              </a:ext>
            </a:extLst>
          </p:cNvPr>
          <p:cNvSpPr>
            <a:spLocks noGrp="1"/>
          </p:cNvSpPr>
          <p:nvPr>
            <p:ph type="dt" sz="half" idx="10"/>
          </p:nvPr>
        </p:nvSpPr>
        <p:spPr/>
        <p:txBody>
          <a:bodyPr/>
          <a:lstStyle/>
          <a:p>
            <a:fld id="{6FE15B57-A1EC-43C0-9022-9D349201FA25}" type="datetimeFigureOut">
              <a:rPr lang="en-CA" smtClean="0"/>
              <a:t>2022-12-19</a:t>
            </a:fld>
            <a:endParaRPr lang="en-CA"/>
          </a:p>
        </p:txBody>
      </p:sp>
      <p:sp>
        <p:nvSpPr>
          <p:cNvPr id="5" name="Footer Placeholder 4">
            <a:extLst>
              <a:ext uri="{FF2B5EF4-FFF2-40B4-BE49-F238E27FC236}">
                <a16:creationId xmlns:a16="http://schemas.microsoft.com/office/drawing/2014/main" id="{7885D603-FD33-C425-2A8B-198AE56EA71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279A04E-18D0-34E0-438F-00C24F288F7F}"/>
              </a:ext>
            </a:extLst>
          </p:cNvPr>
          <p:cNvSpPr>
            <a:spLocks noGrp="1"/>
          </p:cNvSpPr>
          <p:nvPr>
            <p:ph type="sldNum" sz="quarter" idx="12"/>
          </p:nvPr>
        </p:nvSpPr>
        <p:spPr/>
        <p:txBody>
          <a:bodyPr/>
          <a:lstStyle/>
          <a:p>
            <a:fld id="{E0845E24-263A-4A5C-AA4F-824F0DC56EF5}" type="slidenum">
              <a:rPr lang="en-CA" smtClean="0"/>
              <a:t>‹#›</a:t>
            </a:fld>
            <a:endParaRPr lang="en-CA"/>
          </a:p>
        </p:txBody>
      </p:sp>
    </p:spTree>
    <p:extLst>
      <p:ext uri="{BB962C8B-B14F-4D97-AF65-F5344CB8AC3E}">
        <p14:creationId xmlns:p14="http://schemas.microsoft.com/office/powerpoint/2010/main" val="2303108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42415D-436D-ED32-155A-C6EA037E155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6E3ED3D-D598-76FC-C7C7-137AF0D732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EBC82D4-A977-A6F9-6F4E-6D39FA8CBF4D}"/>
              </a:ext>
            </a:extLst>
          </p:cNvPr>
          <p:cNvSpPr>
            <a:spLocks noGrp="1"/>
          </p:cNvSpPr>
          <p:nvPr>
            <p:ph type="dt" sz="half" idx="10"/>
          </p:nvPr>
        </p:nvSpPr>
        <p:spPr/>
        <p:txBody>
          <a:bodyPr/>
          <a:lstStyle/>
          <a:p>
            <a:fld id="{6FE15B57-A1EC-43C0-9022-9D349201FA25}" type="datetimeFigureOut">
              <a:rPr lang="en-CA" smtClean="0"/>
              <a:t>2022-12-19</a:t>
            </a:fld>
            <a:endParaRPr lang="en-CA"/>
          </a:p>
        </p:txBody>
      </p:sp>
      <p:sp>
        <p:nvSpPr>
          <p:cNvPr id="5" name="Footer Placeholder 4">
            <a:extLst>
              <a:ext uri="{FF2B5EF4-FFF2-40B4-BE49-F238E27FC236}">
                <a16:creationId xmlns:a16="http://schemas.microsoft.com/office/drawing/2014/main" id="{7490E6F1-ADA7-71F6-0B06-63C629772F5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A01FA0D-E2F1-C160-54E0-E5879C42DCA8}"/>
              </a:ext>
            </a:extLst>
          </p:cNvPr>
          <p:cNvSpPr>
            <a:spLocks noGrp="1"/>
          </p:cNvSpPr>
          <p:nvPr>
            <p:ph type="sldNum" sz="quarter" idx="12"/>
          </p:nvPr>
        </p:nvSpPr>
        <p:spPr/>
        <p:txBody>
          <a:bodyPr/>
          <a:lstStyle/>
          <a:p>
            <a:fld id="{E0845E24-263A-4A5C-AA4F-824F0DC56EF5}" type="slidenum">
              <a:rPr lang="en-CA" smtClean="0"/>
              <a:t>‹#›</a:t>
            </a:fld>
            <a:endParaRPr lang="en-CA"/>
          </a:p>
        </p:txBody>
      </p:sp>
    </p:spTree>
    <p:extLst>
      <p:ext uri="{BB962C8B-B14F-4D97-AF65-F5344CB8AC3E}">
        <p14:creationId xmlns:p14="http://schemas.microsoft.com/office/powerpoint/2010/main" val="3346191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607D0-31E0-6A64-478B-621785C5928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56423E9-865F-C610-B186-9A850EF01C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CA0F292-427F-071B-5476-6FE66013D6F6}"/>
              </a:ext>
            </a:extLst>
          </p:cNvPr>
          <p:cNvSpPr>
            <a:spLocks noGrp="1"/>
          </p:cNvSpPr>
          <p:nvPr>
            <p:ph type="dt" sz="half" idx="10"/>
          </p:nvPr>
        </p:nvSpPr>
        <p:spPr/>
        <p:txBody>
          <a:bodyPr/>
          <a:lstStyle/>
          <a:p>
            <a:fld id="{6FE15B57-A1EC-43C0-9022-9D349201FA25}" type="datetimeFigureOut">
              <a:rPr lang="en-CA" smtClean="0"/>
              <a:t>2022-12-19</a:t>
            </a:fld>
            <a:endParaRPr lang="en-CA"/>
          </a:p>
        </p:txBody>
      </p:sp>
      <p:sp>
        <p:nvSpPr>
          <p:cNvPr id="5" name="Footer Placeholder 4">
            <a:extLst>
              <a:ext uri="{FF2B5EF4-FFF2-40B4-BE49-F238E27FC236}">
                <a16:creationId xmlns:a16="http://schemas.microsoft.com/office/drawing/2014/main" id="{ADC6D143-9CC9-4EC7-F2B6-A7B195A63F2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E429F4A-AB55-3802-9EFD-0F8148C664EF}"/>
              </a:ext>
            </a:extLst>
          </p:cNvPr>
          <p:cNvSpPr>
            <a:spLocks noGrp="1"/>
          </p:cNvSpPr>
          <p:nvPr>
            <p:ph type="sldNum" sz="quarter" idx="12"/>
          </p:nvPr>
        </p:nvSpPr>
        <p:spPr/>
        <p:txBody>
          <a:bodyPr/>
          <a:lstStyle/>
          <a:p>
            <a:fld id="{E0845E24-263A-4A5C-AA4F-824F0DC56EF5}" type="slidenum">
              <a:rPr lang="en-CA" smtClean="0"/>
              <a:t>‹#›</a:t>
            </a:fld>
            <a:endParaRPr lang="en-CA"/>
          </a:p>
        </p:txBody>
      </p:sp>
    </p:spTree>
    <p:extLst>
      <p:ext uri="{BB962C8B-B14F-4D97-AF65-F5344CB8AC3E}">
        <p14:creationId xmlns:p14="http://schemas.microsoft.com/office/powerpoint/2010/main" val="1305110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0FCE8-4970-D167-BE2C-C109AF267B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A1043BC1-C40D-2834-C0C5-5F185FAB56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8E22A9-52D4-57BC-6B90-E0D86F6F3224}"/>
              </a:ext>
            </a:extLst>
          </p:cNvPr>
          <p:cNvSpPr>
            <a:spLocks noGrp="1"/>
          </p:cNvSpPr>
          <p:nvPr>
            <p:ph type="dt" sz="half" idx="10"/>
          </p:nvPr>
        </p:nvSpPr>
        <p:spPr/>
        <p:txBody>
          <a:bodyPr/>
          <a:lstStyle/>
          <a:p>
            <a:fld id="{6FE15B57-A1EC-43C0-9022-9D349201FA25}" type="datetimeFigureOut">
              <a:rPr lang="en-CA" smtClean="0"/>
              <a:t>2022-12-19</a:t>
            </a:fld>
            <a:endParaRPr lang="en-CA"/>
          </a:p>
        </p:txBody>
      </p:sp>
      <p:sp>
        <p:nvSpPr>
          <p:cNvPr id="5" name="Footer Placeholder 4">
            <a:extLst>
              <a:ext uri="{FF2B5EF4-FFF2-40B4-BE49-F238E27FC236}">
                <a16:creationId xmlns:a16="http://schemas.microsoft.com/office/drawing/2014/main" id="{C6095C70-DCA0-BF9C-39BC-3E7F91A79B1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4DFBDB1-6E69-61C9-F00F-B09ABA4F515B}"/>
              </a:ext>
            </a:extLst>
          </p:cNvPr>
          <p:cNvSpPr>
            <a:spLocks noGrp="1"/>
          </p:cNvSpPr>
          <p:nvPr>
            <p:ph type="sldNum" sz="quarter" idx="12"/>
          </p:nvPr>
        </p:nvSpPr>
        <p:spPr/>
        <p:txBody>
          <a:bodyPr/>
          <a:lstStyle/>
          <a:p>
            <a:fld id="{E0845E24-263A-4A5C-AA4F-824F0DC56EF5}" type="slidenum">
              <a:rPr lang="en-CA" smtClean="0"/>
              <a:t>‹#›</a:t>
            </a:fld>
            <a:endParaRPr lang="en-CA"/>
          </a:p>
        </p:txBody>
      </p:sp>
    </p:spTree>
    <p:extLst>
      <p:ext uri="{BB962C8B-B14F-4D97-AF65-F5344CB8AC3E}">
        <p14:creationId xmlns:p14="http://schemas.microsoft.com/office/powerpoint/2010/main" val="3164707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3B159-826D-4874-75A6-1B376B801BB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7D0AEAA-E088-C560-0AF0-2B1979B14A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AEA4B662-83F1-D400-4D65-BA294B1E2A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F325CEA-BDF7-A2A7-8E72-4D437980341A}"/>
              </a:ext>
            </a:extLst>
          </p:cNvPr>
          <p:cNvSpPr>
            <a:spLocks noGrp="1"/>
          </p:cNvSpPr>
          <p:nvPr>
            <p:ph type="dt" sz="half" idx="10"/>
          </p:nvPr>
        </p:nvSpPr>
        <p:spPr/>
        <p:txBody>
          <a:bodyPr/>
          <a:lstStyle/>
          <a:p>
            <a:fld id="{6FE15B57-A1EC-43C0-9022-9D349201FA25}" type="datetimeFigureOut">
              <a:rPr lang="en-CA" smtClean="0"/>
              <a:t>2022-12-19</a:t>
            </a:fld>
            <a:endParaRPr lang="en-CA"/>
          </a:p>
        </p:txBody>
      </p:sp>
      <p:sp>
        <p:nvSpPr>
          <p:cNvPr id="6" name="Footer Placeholder 5">
            <a:extLst>
              <a:ext uri="{FF2B5EF4-FFF2-40B4-BE49-F238E27FC236}">
                <a16:creationId xmlns:a16="http://schemas.microsoft.com/office/drawing/2014/main" id="{199CABCD-4B2E-5770-3733-1C9E873EC8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8683211-A1B8-77E0-38DC-B5B668A1449A}"/>
              </a:ext>
            </a:extLst>
          </p:cNvPr>
          <p:cNvSpPr>
            <a:spLocks noGrp="1"/>
          </p:cNvSpPr>
          <p:nvPr>
            <p:ph type="sldNum" sz="quarter" idx="12"/>
          </p:nvPr>
        </p:nvSpPr>
        <p:spPr/>
        <p:txBody>
          <a:bodyPr/>
          <a:lstStyle/>
          <a:p>
            <a:fld id="{E0845E24-263A-4A5C-AA4F-824F0DC56EF5}" type="slidenum">
              <a:rPr lang="en-CA" smtClean="0"/>
              <a:t>‹#›</a:t>
            </a:fld>
            <a:endParaRPr lang="en-CA"/>
          </a:p>
        </p:txBody>
      </p:sp>
    </p:spTree>
    <p:extLst>
      <p:ext uri="{BB962C8B-B14F-4D97-AF65-F5344CB8AC3E}">
        <p14:creationId xmlns:p14="http://schemas.microsoft.com/office/powerpoint/2010/main" val="4185092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5AF74-150E-1A29-B7B4-8AE02F3DDF4F}"/>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483AEB3-FC15-2EE4-F28C-42C79C5D4E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161139-5C5B-59FD-A045-6BA26902F3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6089F8C3-75DE-E922-7CF8-3B74D0EC9A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16B27C-6943-6CBF-2517-B21222A882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3B37DC53-E399-6A74-269A-15887127F030}"/>
              </a:ext>
            </a:extLst>
          </p:cNvPr>
          <p:cNvSpPr>
            <a:spLocks noGrp="1"/>
          </p:cNvSpPr>
          <p:nvPr>
            <p:ph type="dt" sz="half" idx="10"/>
          </p:nvPr>
        </p:nvSpPr>
        <p:spPr/>
        <p:txBody>
          <a:bodyPr/>
          <a:lstStyle/>
          <a:p>
            <a:fld id="{6FE15B57-A1EC-43C0-9022-9D349201FA25}" type="datetimeFigureOut">
              <a:rPr lang="en-CA" smtClean="0"/>
              <a:t>2022-12-19</a:t>
            </a:fld>
            <a:endParaRPr lang="en-CA"/>
          </a:p>
        </p:txBody>
      </p:sp>
      <p:sp>
        <p:nvSpPr>
          <p:cNvPr id="8" name="Footer Placeholder 7">
            <a:extLst>
              <a:ext uri="{FF2B5EF4-FFF2-40B4-BE49-F238E27FC236}">
                <a16:creationId xmlns:a16="http://schemas.microsoft.com/office/drawing/2014/main" id="{612745AC-5941-06D3-3A83-69E2EFA33EEC}"/>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6CDDB1C8-0029-6B52-FDEA-9AB42C6F821C}"/>
              </a:ext>
            </a:extLst>
          </p:cNvPr>
          <p:cNvSpPr>
            <a:spLocks noGrp="1"/>
          </p:cNvSpPr>
          <p:nvPr>
            <p:ph type="sldNum" sz="quarter" idx="12"/>
          </p:nvPr>
        </p:nvSpPr>
        <p:spPr/>
        <p:txBody>
          <a:bodyPr/>
          <a:lstStyle/>
          <a:p>
            <a:fld id="{E0845E24-263A-4A5C-AA4F-824F0DC56EF5}" type="slidenum">
              <a:rPr lang="en-CA" smtClean="0"/>
              <a:t>‹#›</a:t>
            </a:fld>
            <a:endParaRPr lang="en-CA"/>
          </a:p>
        </p:txBody>
      </p:sp>
    </p:spTree>
    <p:extLst>
      <p:ext uri="{BB962C8B-B14F-4D97-AF65-F5344CB8AC3E}">
        <p14:creationId xmlns:p14="http://schemas.microsoft.com/office/powerpoint/2010/main" val="579502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36BF1-D01C-ACA4-7EAF-9A9C2DF9A56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12C1AE3-321A-851A-CDC1-D7D28255979F}"/>
              </a:ext>
            </a:extLst>
          </p:cNvPr>
          <p:cNvSpPr>
            <a:spLocks noGrp="1"/>
          </p:cNvSpPr>
          <p:nvPr>
            <p:ph type="dt" sz="half" idx="10"/>
          </p:nvPr>
        </p:nvSpPr>
        <p:spPr/>
        <p:txBody>
          <a:bodyPr/>
          <a:lstStyle/>
          <a:p>
            <a:fld id="{6FE15B57-A1EC-43C0-9022-9D349201FA25}" type="datetimeFigureOut">
              <a:rPr lang="en-CA" smtClean="0"/>
              <a:t>2022-12-19</a:t>
            </a:fld>
            <a:endParaRPr lang="en-CA"/>
          </a:p>
        </p:txBody>
      </p:sp>
      <p:sp>
        <p:nvSpPr>
          <p:cNvPr id="4" name="Footer Placeholder 3">
            <a:extLst>
              <a:ext uri="{FF2B5EF4-FFF2-40B4-BE49-F238E27FC236}">
                <a16:creationId xmlns:a16="http://schemas.microsoft.com/office/drawing/2014/main" id="{6F3E2D8D-DD1D-D199-EC96-3952B5981D09}"/>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8646175-CC4F-BA91-EB50-E5788B9E37D3}"/>
              </a:ext>
            </a:extLst>
          </p:cNvPr>
          <p:cNvSpPr>
            <a:spLocks noGrp="1"/>
          </p:cNvSpPr>
          <p:nvPr>
            <p:ph type="sldNum" sz="quarter" idx="12"/>
          </p:nvPr>
        </p:nvSpPr>
        <p:spPr/>
        <p:txBody>
          <a:bodyPr/>
          <a:lstStyle/>
          <a:p>
            <a:fld id="{E0845E24-263A-4A5C-AA4F-824F0DC56EF5}" type="slidenum">
              <a:rPr lang="en-CA" smtClean="0"/>
              <a:t>‹#›</a:t>
            </a:fld>
            <a:endParaRPr lang="en-CA"/>
          </a:p>
        </p:txBody>
      </p:sp>
    </p:spTree>
    <p:extLst>
      <p:ext uri="{BB962C8B-B14F-4D97-AF65-F5344CB8AC3E}">
        <p14:creationId xmlns:p14="http://schemas.microsoft.com/office/powerpoint/2010/main" val="1793042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C25F81-4B6C-1DCE-3578-7EC9A8EEADB9}"/>
              </a:ext>
            </a:extLst>
          </p:cNvPr>
          <p:cNvSpPr>
            <a:spLocks noGrp="1"/>
          </p:cNvSpPr>
          <p:nvPr>
            <p:ph type="dt" sz="half" idx="10"/>
          </p:nvPr>
        </p:nvSpPr>
        <p:spPr/>
        <p:txBody>
          <a:bodyPr/>
          <a:lstStyle/>
          <a:p>
            <a:fld id="{6FE15B57-A1EC-43C0-9022-9D349201FA25}" type="datetimeFigureOut">
              <a:rPr lang="en-CA" smtClean="0"/>
              <a:t>2022-12-19</a:t>
            </a:fld>
            <a:endParaRPr lang="en-CA"/>
          </a:p>
        </p:txBody>
      </p:sp>
      <p:sp>
        <p:nvSpPr>
          <p:cNvPr id="3" name="Footer Placeholder 2">
            <a:extLst>
              <a:ext uri="{FF2B5EF4-FFF2-40B4-BE49-F238E27FC236}">
                <a16:creationId xmlns:a16="http://schemas.microsoft.com/office/drawing/2014/main" id="{18B6F824-2868-27EF-7C56-436C4FB1266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7F5F8FA-BC04-08D5-AE62-0B4180213861}"/>
              </a:ext>
            </a:extLst>
          </p:cNvPr>
          <p:cNvSpPr>
            <a:spLocks noGrp="1"/>
          </p:cNvSpPr>
          <p:nvPr>
            <p:ph type="sldNum" sz="quarter" idx="12"/>
          </p:nvPr>
        </p:nvSpPr>
        <p:spPr/>
        <p:txBody>
          <a:bodyPr/>
          <a:lstStyle/>
          <a:p>
            <a:fld id="{E0845E24-263A-4A5C-AA4F-824F0DC56EF5}" type="slidenum">
              <a:rPr lang="en-CA" smtClean="0"/>
              <a:t>‹#›</a:t>
            </a:fld>
            <a:endParaRPr lang="en-CA"/>
          </a:p>
        </p:txBody>
      </p:sp>
    </p:spTree>
    <p:extLst>
      <p:ext uri="{BB962C8B-B14F-4D97-AF65-F5344CB8AC3E}">
        <p14:creationId xmlns:p14="http://schemas.microsoft.com/office/powerpoint/2010/main" val="1763037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ED09B-E7F5-D122-C1BF-516F2E8270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4F70937C-DB48-E81B-A26D-45D872B5F2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2DE7DEB0-F313-9AED-62EB-6818032B8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411D82-58F8-29DB-6B5D-9394155BF1E9}"/>
              </a:ext>
            </a:extLst>
          </p:cNvPr>
          <p:cNvSpPr>
            <a:spLocks noGrp="1"/>
          </p:cNvSpPr>
          <p:nvPr>
            <p:ph type="dt" sz="half" idx="10"/>
          </p:nvPr>
        </p:nvSpPr>
        <p:spPr/>
        <p:txBody>
          <a:bodyPr/>
          <a:lstStyle/>
          <a:p>
            <a:fld id="{6FE15B57-A1EC-43C0-9022-9D349201FA25}" type="datetimeFigureOut">
              <a:rPr lang="en-CA" smtClean="0"/>
              <a:t>2022-12-19</a:t>
            </a:fld>
            <a:endParaRPr lang="en-CA"/>
          </a:p>
        </p:txBody>
      </p:sp>
      <p:sp>
        <p:nvSpPr>
          <p:cNvPr id="6" name="Footer Placeholder 5">
            <a:extLst>
              <a:ext uri="{FF2B5EF4-FFF2-40B4-BE49-F238E27FC236}">
                <a16:creationId xmlns:a16="http://schemas.microsoft.com/office/drawing/2014/main" id="{22CE50CE-A912-B13C-7800-5636C904055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A132325-D10F-2E3A-690E-957E5C111833}"/>
              </a:ext>
            </a:extLst>
          </p:cNvPr>
          <p:cNvSpPr>
            <a:spLocks noGrp="1"/>
          </p:cNvSpPr>
          <p:nvPr>
            <p:ph type="sldNum" sz="quarter" idx="12"/>
          </p:nvPr>
        </p:nvSpPr>
        <p:spPr/>
        <p:txBody>
          <a:bodyPr/>
          <a:lstStyle/>
          <a:p>
            <a:fld id="{E0845E24-263A-4A5C-AA4F-824F0DC56EF5}" type="slidenum">
              <a:rPr lang="en-CA" smtClean="0"/>
              <a:t>‹#›</a:t>
            </a:fld>
            <a:endParaRPr lang="en-CA"/>
          </a:p>
        </p:txBody>
      </p:sp>
    </p:spTree>
    <p:extLst>
      <p:ext uri="{BB962C8B-B14F-4D97-AF65-F5344CB8AC3E}">
        <p14:creationId xmlns:p14="http://schemas.microsoft.com/office/powerpoint/2010/main" val="3656208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1F058-F0A7-4798-3332-49DC76D978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2A3EC141-9FDC-1E84-14F8-42FEC4C405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C3E3036A-0227-8A56-C508-B6BB0DB022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C9C2EA-023C-02CD-CAB5-8213B2BAC1C1}"/>
              </a:ext>
            </a:extLst>
          </p:cNvPr>
          <p:cNvSpPr>
            <a:spLocks noGrp="1"/>
          </p:cNvSpPr>
          <p:nvPr>
            <p:ph type="dt" sz="half" idx="10"/>
          </p:nvPr>
        </p:nvSpPr>
        <p:spPr/>
        <p:txBody>
          <a:bodyPr/>
          <a:lstStyle/>
          <a:p>
            <a:fld id="{6FE15B57-A1EC-43C0-9022-9D349201FA25}" type="datetimeFigureOut">
              <a:rPr lang="en-CA" smtClean="0"/>
              <a:t>2022-12-19</a:t>
            </a:fld>
            <a:endParaRPr lang="en-CA"/>
          </a:p>
        </p:txBody>
      </p:sp>
      <p:sp>
        <p:nvSpPr>
          <p:cNvPr id="6" name="Footer Placeholder 5">
            <a:extLst>
              <a:ext uri="{FF2B5EF4-FFF2-40B4-BE49-F238E27FC236}">
                <a16:creationId xmlns:a16="http://schemas.microsoft.com/office/drawing/2014/main" id="{FFA25845-C2CC-EF10-E60B-324D98C65F1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EBBCFA7-7AE3-9F7A-5B4F-E933D4C3FE63}"/>
              </a:ext>
            </a:extLst>
          </p:cNvPr>
          <p:cNvSpPr>
            <a:spLocks noGrp="1"/>
          </p:cNvSpPr>
          <p:nvPr>
            <p:ph type="sldNum" sz="quarter" idx="12"/>
          </p:nvPr>
        </p:nvSpPr>
        <p:spPr/>
        <p:txBody>
          <a:bodyPr/>
          <a:lstStyle/>
          <a:p>
            <a:fld id="{E0845E24-263A-4A5C-AA4F-824F0DC56EF5}" type="slidenum">
              <a:rPr lang="en-CA" smtClean="0"/>
              <a:t>‹#›</a:t>
            </a:fld>
            <a:endParaRPr lang="en-CA"/>
          </a:p>
        </p:txBody>
      </p:sp>
    </p:spTree>
    <p:extLst>
      <p:ext uri="{BB962C8B-B14F-4D97-AF65-F5344CB8AC3E}">
        <p14:creationId xmlns:p14="http://schemas.microsoft.com/office/powerpoint/2010/main" val="1562873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FD3D80-8E88-BAB5-F12E-75120780CD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968750D-5ED2-29F3-B92E-17E755E4D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E858DFE-23D5-86CB-B998-082A03640B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E15B57-A1EC-43C0-9022-9D349201FA25}" type="datetimeFigureOut">
              <a:rPr lang="en-CA" smtClean="0"/>
              <a:t>2022-12-19</a:t>
            </a:fld>
            <a:endParaRPr lang="en-CA"/>
          </a:p>
        </p:txBody>
      </p:sp>
      <p:sp>
        <p:nvSpPr>
          <p:cNvPr id="5" name="Footer Placeholder 4">
            <a:extLst>
              <a:ext uri="{FF2B5EF4-FFF2-40B4-BE49-F238E27FC236}">
                <a16:creationId xmlns:a16="http://schemas.microsoft.com/office/drawing/2014/main" id="{718BED84-5AF2-7CF8-D0C4-47B931B779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8923D332-ABE5-33F1-47B3-E93448E415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845E24-263A-4A5C-AA4F-824F0DC56EF5}" type="slidenum">
              <a:rPr lang="en-CA" smtClean="0"/>
              <a:t>‹#›</a:t>
            </a:fld>
            <a:endParaRPr lang="en-CA"/>
          </a:p>
        </p:txBody>
      </p:sp>
    </p:spTree>
    <p:extLst>
      <p:ext uri="{BB962C8B-B14F-4D97-AF65-F5344CB8AC3E}">
        <p14:creationId xmlns:p14="http://schemas.microsoft.com/office/powerpoint/2010/main" val="1289431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B0050DE-277E-DAC1-889F-D570444949A8}"/>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I feel treated as an individual with unique needs, interests, and talents.</a:t>
            </a:r>
          </a:p>
        </p:txBody>
      </p:sp>
      <p:pic>
        <p:nvPicPr>
          <p:cNvPr id="4" name="Picture 3">
            <a:extLst>
              <a:ext uri="{FF2B5EF4-FFF2-40B4-BE49-F238E27FC236}">
                <a16:creationId xmlns:a16="http://schemas.microsoft.com/office/drawing/2014/main" id="{F99C0D40-ED69-4240-85A5-B97746C1BD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7829879D-8571-C51F-37D8-F134B14892A1}"/>
              </a:ext>
            </a:extLst>
          </p:cNvPr>
          <p:cNvSpPr txBox="1"/>
          <p:nvPr/>
        </p:nvSpPr>
        <p:spPr>
          <a:xfrm>
            <a:off x="1016000" y="2921000"/>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31 measures in the Community and Belonging Survey of Students 2022 were compared to each other, generating 465 associations.</a:t>
            </a:r>
          </a:p>
          <a:p>
            <a:pPr algn="ctr"/>
            <a:endParaRPr lang="en-CA" sz="2400">
              <a:latin typeface="Times New Roman" panose="02020603050405020304" pitchFamily="18" charset="0"/>
            </a:endParaRPr>
          </a:p>
          <a:p>
            <a:pPr algn="ctr"/>
            <a:r>
              <a:rPr lang="en-CA" sz="2400">
                <a:latin typeface="Times New Roman" panose="02020603050405020304" pitchFamily="18" charset="0"/>
              </a:rPr>
              <a:t>Each of the 31 resulting tables displays ranked correlation coefficients for each measure against 30 other measures.</a:t>
            </a:r>
          </a:p>
        </p:txBody>
      </p:sp>
    </p:spTree>
    <p:extLst>
      <p:ext uri="{BB962C8B-B14F-4D97-AF65-F5344CB8AC3E}">
        <p14:creationId xmlns:p14="http://schemas.microsoft.com/office/powerpoint/2010/main" val="3117960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2EDB416-AAC6-B28A-7294-643253E95D13}"/>
              </a:ext>
            </a:extLst>
          </p:cNvPr>
          <p:cNvSpPr txBox="1"/>
          <p:nvPr/>
        </p:nvSpPr>
        <p:spPr>
          <a:xfrm>
            <a:off x="1651000" y="635000"/>
            <a:ext cx="8890000" cy="923330"/>
          </a:xfrm>
          <a:prstGeom prst="rect">
            <a:avLst/>
          </a:prstGeom>
          <a:noFill/>
        </p:spPr>
        <p:txBody>
          <a:bodyPr vert="horz" wrap="square" rtlCol="0">
            <a:spAutoFit/>
          </a:bodyPr>
          <a:lstStyle/>
          <a:p>
            <a:pPr algn="ctr"/>
            <a:r>
              <a:rPr lang="en-CA" b="1">
                <a:latin typeface="Times New Roman" panose="02020603050405020304" pitchFamily="18" charset="0"/>
              </a:rPr>
              <a:t>I feel that I make a meaningful positive contribution to the experience of others within the school community.</a:t>
            </a:r>
          </a:p>
          <a:p>
            <a:pPr algn="ctr"/>
            <a:r>
              <a:rPr lang="en-CA" b="1">
                <a:latin typeface="Times New Roman" panose="02020603050405020304" pitchFamily="18" charset="0"/>
              </a:rPr>
              <a:t>(C9 Agreement)</a:t>
            </a:r>
          </a:p>
        </p:txBody>
      </p:sp>
      <p:pic>
        <p:nvPicPr>
          <p:cNvPr id="3" name="Picture 2">
            <a:extLst>
              <a:ext uri="{FF2B5EF4-FFF2-40B4-BE49-F238E27FC236}">
                <a16:creationId xmlns:a16="http://schemas.microsoft.com/office/drawing/2014/main" id="{7336E601-59F6-723F-F77F-2B8FCC2F4E4D}"/>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BF3582F0-E38B-DEC4-15A1-F877757740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161392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E61D96C-661E-DEA9-30A0-F177691F8328}"/>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well supported at school as I strive to meet my potential.</a:t>
            </a:r>
          </a:p>
          <a:p>
            <a:pPr algn="ctr"/>
            <a:r>
              <a:rPr lang="en-CA" b="1">
                <a:latin typeface="Times New Roman" panose="02020603050405020304" pitchFamily="18" charset="0"/>
              </a:rPr>
              <a:t>(C11 Agreement)</a:t>
            </a:r>
          </a:p>
        </p:txBody>
      </p:sp>
      <p:pic>
        <p:nvPicPr>
          <p:cNvPr id="3" name="Picture 2">
            <a:extLst>
              <a:ext uri="{FF2B5EF4-FFF2-40B4-BE49-F238E27FC236}">
                <a16:creationId xmlns:a16="http://schemas.microsoft.com/office/drawing/2014/main" id="{61D7DD1F-382D-5A05-66B2-09E64069C9F3}"/>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FCFB8A79-E182-95DC-FBD6-EC3A2804CF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405202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709561-C52B-AF4A-77B4-BF04234099D7}"/>
              </a:ext>
            </a:extLst>
          </p:cNvPr>
          <p:cNvSpPr txBox="1"/>
          <p:nvPr/>
        </p:nvSpPr>
        <p:spPr>
          <a:xfrm>
            <a:off x="1651000" y="635000"/>
            <a:ext cx="8890000" cy="923330"/>
          </a:xfrm>
          <a:prstGeom prst="rect">
            <a:avLst/>
          </a:prstGeom>
          <a:noFill/>
        </p:spPr>
        <p:txBody>
          <a:bodyPr vert="horz" wrap="square" rtlCol="0">
            <a:spAutoFit/>
          </a:bodyPr>
          <a:lstStyle/>
          <a:p>
            <a:pPr algn="ctr"/>
            <a:r>
              <a:rPr lang="en-CA" b="1">
                <a:latin typeface="Times New Roman" panose="02020603050405020304" pitchFamily="18" charset="0"/>
              </a:rPr>
              <a:t>My school experience has helped me learn to engage constructively with people holding different perspectives from my own.</a:t>
            </a:r>
          </a:p>
          <a:p>
            <a:pPr algn="ctr"/>
            <a:r>
              <a:rPr lang="en-CA" b="1">
                <a:latin typeface="Times New Roman" panose="02020603050405020304" pitchFamily="18" charset="0"/>
              </a:rPr>
              <a:t>(C13 Agreement)</a:t>
            </a:r>
          </a:p>
        </p:txBody>
      </p:sp>
      <p:pic>
        <p:nvPicPr>
          <p:cNvPr id="3" name="Picture 2">
            <a:extLst>
              <a:ext uri="{FF2B5EF4-FFF2-40B4-BE49-F238E27FC236}">
                <a16:creationId xmlns:a16="http://schemas.microsoft.com/office/drawing/2014/main" id="{7CBD88AD-C617-452E-C91F-4F204CB13A8E}"/>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53DA3095-CD2A-1738-6800-216C632E19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933253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7A3F2D-9DEC-EBCA-9A49-905486BFD4FA}"/>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The school encourages a love of learning in me.</a:t>
            </a:r>
          </a:p>
          <a:p>
            <a:pPr algn="ctr"/>
            <a:r>
              <a:rPr lang="en-CA" b="1">
                <a:latin typeface="Times New Roman" panose="02020603050405020304" pitchFamily="18" charset="0"/>
              </a:rPr>
              <a:t>(C14 Agreement)</a:t>
            </a:r>
          </a:p>
        </p:txBody>
      </p:sp>
      <p:pic>
        <p:nvPicPr>
          <p:cNvPr id="3" name="Picture 2">
            <a:extLst>
              <a:ext uri="{FF2B5EF4-FFF2-40B4-BE49-F238E27FC236}">
                <a16:creationId xmlns:a16="http://schemas.microsoft.com/office/drawing/2014/main" id="{402E28BC-B72F-7CD7-DBB4-E9C94FC507F2}"/>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DFCCECC4-D672-34C4-C6FF-E839E1D31C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088833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A3907-D7FE-3A6B-A1A2-0280F07703FE}"/>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3EE4BAF1-E2BD-4405-1275-5962DC447964}"/>
              </a:ext>
            </a:extLst>
          </p:cNvPr>
          <p:cNvSpPr txBox="1"/>
          <p:nvPr/>
        </p:nvSpPr>
        <p:spPr>
          <a:xfrm>
            <a:off x="1905000" y="5080000"/>
            <a:ext cx="6350000" cy="923330"/>
          </a:xfrm>
          <a:prstGeom prst="rect">
            <a:avLst/>
          </a:prstGeom>
          <a:noFill/>
        </p:spPr>
        <p:txBody>
          <a:bodyPr vert="horz" rtlCol="0">
            <a:spAutoFit/>
          </a:bodyPr>
          <a:lstStyle/>
          <a:p>
            <a:r>
              <a:rPr lang="en-CA">
                <a:latin typeface="Times New Roman" panose="02020603050405020304" pitchFamily="18" charset="0"/>
              </a:rPr>
              <a:t>This file was prepared by Kevin Graham</a:t>
            </a:r>
          </a:p>
          <a:p>
            <a:r>
              <a:rPr lang="en-CA">
                <a:latin typeface="Times New Roman" panose="02020603050405020304" pitchFamily="18" charset="0"/>
              </a:rPr>
              <a:t>President, Lookout Management Inc.</a:t>
            </a:r>
          </a:p>
          <a:p>
            <a:r>
              <a:rPr lang="en-CA">
                <a:latin typeface="Times New Roman" panose="02020603050405020304" pitchFamily="18" charset="0"/>
              </a:rPr>
              <a:t>kevin@lookoutmanagement.com</a:t>
            </a:r>
          </a:p>
        </p:txBody>
      </p:sp>
      <p:pic>
        <p:nvPicPr>
          <p:cNvPr id="5" name="Picture 4">
            <a:extLst>
              <a:ext uri="{FF2B5EF4-FFF2-40B4-BE49-F238E27FC236}">
                <a16:creationId xmlns:a16="http://schemas.microsoft.com/office/drawing/2014/main" id="{714F496E-FB00-6975-B90A-CC66A30E63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082012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9B24F40-61FC-FC8D-05FF-217B638F55A0}"/>
              </a:ext>
            </a:extLst>
          </p:cNvPr>
          <p:cNvSpPr txBox="1"/>
          <p:nvPr/>
        </p:nvSpPr>
        <p:spPr>
          <a:xfrm>
            <a:off x="1651000" y="635000"/>
            <a:ext cx="8890000" cy="1477328"/>
          </a:xfrm>
          <a:prstGeom prst="rect">
            <a:avLst/>
          </a:prstGeom>
          <a:noFill/>
        </p:spPr>
        <p:txBody>
          <a:bodyPr vert="horz" wrap="square" rtlCol="0">
            <a:spAutoFit/>
          </a:bodyPr>
          <a:lstStyle/>
          <a:p>
            <a:pPr algn="ctr"/>
            <a:r>
              <a:rPr lang="en-CA" sz="3000" b="1">
                <a:latin typeface="Times New Roman" panose="02020603050405020304" pitchFamily="18" charset="0"/>
              </a:rPr>
              <a:t>How does 'I feel treated as an individual with unique needs, interests, and talents' connect to other measures in the survey?</a:t>
            </a:r>
          </a:p>
        </p:txBody>
      </p:sp>
      <p:pic>
        <p:nvPicPr>
          <p:cNvPr id="4" name="Picture 3">
            <a:extLst>
              <a:ext uri="{FF2B5EF4-FFF2-40B4-BE49-F238E27FC236}">
                <a16:creationId xmlns:a16="http://schemas.microsoft.com/office/drawing/2014/main" id="{DA30EFC3-6EC2-C4DF-56BD-E4A49B0709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0B963DB1-8A6E-ED68-7428-7EF704A45624}"/>
              </a:ext>
            </a:extLst>
          </p:cNvPr>
          <p:cNvSpPr txBox="1"/>
          <p:nvPr/>
        </p:nvSpPr>
        <p:spPr>
          <a:xfrm>
            <a:off x="1016000" y="2828836"/>
            <a:ext cx="10160000" cy="1200329"/>
          </a:xfrm>
          <a:prstGeom prst="rect">
            <a:avLst/>
          </a:prstGeom>
          <a:noFill/>
        </p:spPr>
        <p:txBody>
          <a:bodyPr vert="horz" wrap="square" rtlCol="0">
            <a:spAutoFit/>
          </a:bodyPr>
          <a:lstStyle/>
          <a:p>
            <a:pPr algn="ctr"/>
            <a:r>
              <a:rPr lang="en-CA" sz="2400">
                <a:latin typeface="Times New Roman" panose="02020603050405020304" pitchFamily="18" charset="0"/>
              </a:rPr>
              <a:t>The next slide shows the top 9 ranked correlations linked to 'I feel treated as an individual with unique needs, interests, and talents' (under the condition that the corresponding p-value &lt; .01).</a:t>
            </a:r>
          </a:p>
        </p:txBody>
      </p:sp>
    </p:spTree>
    <p:extLst>
      <p:ext uri="{BB962C8B-B14F-4D97-AF65-F5344CB8AC3E}">
        <p14:creationId xmlns:p14="http://schemas.microsoft.com/office/powerpoint/2010/main" val="1759878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19BD3F2-E505-E3E5-D130-3244DB9C47D1}"/>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treated as an individual with unique needs, interests, and talents.</a:t>
            </a:r>
          </a:p>
          <a:p>
            <a:pPr algn="ctr"/>
            <a:r>
              <a:rPr lang="en-CA" b="1">
                <a:latin typeface="Times New Roman" panose="02020603050405020304" pitchFamily="18" charset="0"/>
              </a:rPr>
              <a:t>(C10 Agreement)</a:t>
            </a:r>
          </a:p>
        </p:txBody>
      </p:sp>
      <p:pic>
        <p:nvPicPr>
          <p:cNvPr id="3" name="Picture 2">
            <a:extLst>
              <a:ext uri="{FF2B5EF4-FFF2-40B4-BE49-F238E27FC236}">
                <a16:creationId xmlns:a16="http://schemas.microsoft.com/office/drawing/2014/main" id="{4AB92AD2-2096-B901-A394-1A8CD4C4D772}"/>
              </a:ext>
            </a:extLst>
          </p:cNvPr>
          <p:cNvPicPr>
            <a:picLocks noChangeAspect="1"/>
          </p:cNvPicPr>
          <p:nvPr/>
        </p:nvPicPr>
        <p:blipFill>
          <a:blip r:embed="rId2"/>
          <a:stretch>
            <a:fillRect/>
          </a:stretch>
        </p:blipFill>
        <p:spPr>
          <a:xfrm>
            <a:off x="2433638" y="2419350"/>
            <a:ext cx="7324725" cy="2019300"/>
          </a:xfrm>
          <a:prstGeom prst="rect">
            <a:avLst/>
          </a:prstGeom>
          <a:solidFill>
            <a:schemeClr val="accent1">
              <a:alpha val="0"/>
            </a:schemeClr>
          </a:solidFill>
        </p:spPr>
      </p:pic>
      <p:sp>
        <p:nvSpPr>
          <p:cNvPr id="4" name="TextBox 3">
            <a:extLst>
              <a:ext uri="{FF2B5EF4-FFF2-40B4-BE49-F238E27FC236}">
                <a16:creationId xmlns:a16="http://schemas.microsoft.com/office/drawing/2014/main" id="{2C7F442D-6321-7663-4BA4-E4FE5D44804D}"/>
              </a:ext>
            </a:extLst>
          </p:cNvPr>
          <p:cNvSpPr txBox="1"/>
          <p:nvPr/>
        </p:nvSpPr>
        <p:spPr>
          <a:xfrm>
            <a:off x="1016000" y="5080000"/>
            <a:ext cx="10160000" cy="646331"/>
          </a:xfrm>
          <a:prstGeom prst="rect">
            <a:avLst/>
          </a:prstGeom>
          <a:noFill/>
        </p:spPr>
        <p:txBody>
          <a:bodyPr vert="horz" wrap="square" rtlCol="0">
            <a:spAutoFit/>
          </a:bodyPr>
          <a:lstStyle/>
          <a:p>
            <a:pPr algn="ctr"/>
            <a:r>
              <a:rPr lang="en-CA" b="1">
                <a:latin typeface="Times New Roman" panose="02020603050405020304" pitchFamily="18" charset="0"/>
              </a:rPr>
              <a:t>21 other measures ranked below these 9 in terms of their correlation with 'I feel treated as an individual with unique needs, interests, and talents'.</a:t>
            </a:r>
          </a:p>
        </p:txBody>
      </p:sp>
      <p:pic>
        <p:nvPicPr>
          <p:cNvPr id="6" name="Picture 5">
            <a:extLst>
              <a:ext uri="{FF2B5EF4-FFF2-40B4-BE49-F238E27FC236}">
                <a16:creationId xmlns:a16="http://schemas.microsoft.com/office/drawing/2014/main" id="{93A7B754-BB10-F969-3800-A7820DF73C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897764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5B250FA-32D2-E355-C21A-6E5AE414C552}"/>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Where does 'I feel treated as an individual with unique needs, interests, and talents' rank?</a:t>
            </a:r>
          </a:p>
        </p:txBody>
      </p:sp>
      <p:sp>
        <p:nvSpPr>
          <p:cNvPr id="3" name="TextBox 2">
            <a:extLst>
              <a:ext uri="{FF2B5EF4-FFF2-40B4-BE49-F238E27FC236}">
                <a16:creationId xmlns:a16="http://schemas.microsoft.com/office/drawing/2014/main" id="{E38EA317-934C-B68E-95AB-6366DA3B3B60}"/>
              </a:ext>
            </a:extLst>
          </p:cNvPr>
          <p:cNvSpPr txBox="1"/>
          <p:nvPr/>
        </p:nvSpPr>
        <p:spPr>
          <a:xfrm>
            <a:off x="1016000" y="2274838"/>
            <a:ext cx="10160000" cy="2308324"/>
          </a:xfrm>
          <a:prstGeom prst="rect">
            <a:avLst/>
          </a:prstGeom>
          <a:noFill/>
        </p:spPr>
        <p:txBody>
          <a:bodyPr vert="horz" wrap="square" rtlCol="0">
            <a:spAutoFit/>
          </a:bodyPr>
          <a:lstStyle/>
          <a:p>
            <a:pPr algn="ctr"/>
            <a:r>
              <a:rPr lang="en-CA" sz="2400">
                <a:latin typeface="Times New Roman" panose="02020603050405020304" pitchFamily="18" charset="0"/>
              </a:rPr>
              <a:t>The slides below display where 'I feel treated as an individual with unique needs, interests, and talents' fits into the rankings for 9 other key measures in the survey. For each of the slides that follow, 'I feel treated as an individual with unique needs, interests, and talents' rises to very near the top of 30 ranked measures. Tables shown here were selected if the 'I feel treated as an individual with unique needs, interests, and talents' correlation coefficient was at or above 0.5.</a:t>
            </a:r>
          </a:p>
        </p:txBody>
      </p:sp>
      <p:pic>
        <p:nvPicPr>
          <p:cNvPr id="5" name="Picture 4">
            <a:extLst>
              <a:ext uri="{FF2B5EF4-FFF2-40B4-BE49-F238E27FC236}">
                <a16:creationId xmlns:a16="http://schemas.microsoft.com/office/drawing/2014/main" id="{A5F8F30B-7048-3413-1BB5-44DC604784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015499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DCD438-2CA2-F13F-8877-2B9CF71DD7F0}"/>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a strong sense of belonging at the school.</a:t>
            </a:r>
          </a:p>
          <a:p>
            <a:pPr algn="ctr"/>
            <a:r>
              <a:rPr lang="en-CA" b="1">
                <a:latin typeface="Times New Roman" panose="02020603050405020304" pitchFamily="18" charset="0"/>
              </a:rPr>
              <a:t>(C3 Agreement)</a:t>
            </a:r>
          </a:p>
        </p:txBody>
      </p:sp>
      <p:pic>
        <p:nvPicPr>
          <p:cNvPr id="3" name="Picture 2">
            <a:extLst>
              <a:ext uri="{FF2B5EF4-FFF2-40B4-BE49-F238E27FC236}">
                <a16:creationId xmlns:a16="http://schemas.microsoft.com/office/drawing/2014/main" id="{691CC6C3-F93F-B1EF-BF42-0B51969486C9}"/>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4FA5700D-DC6F-6F0E-8D65-FEBE934139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474296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24B8AEB-8617-77CC-7138-4D161ECAD243}"/>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emotionally safe while at school.</a:t>
            </a:r>
          </a:p>
          <a:p>
            <a:pPr algn="ctr"/>
            <a:r>
              <a:rPr lang="en-CA" b="1">
                <a:latin typeface="Times New Roman" panose="02020603050405020304" pitchFamily="18" charset="0"/>
              </a:rPr>
              <a:t>(C5 Agreement)</a:t>
            </a:r>
          </a:p>
        </p:txBody>
      </p:sp>
      <p:pic>
        <p:nvPicPr>
          <p:cNvPr id="3" name="Picture 2">
            <a:extLst>
              <a:ext uri="{FF2B5EF4-FFF2-40B4-BE49-F238E27FC236}">
                <a16:creationId xmlns:a16="http://schemas.microsoft.com/office/drawing/2014/main" id="{C641BCD2-8459-C36A-7206-9861E65CEF09}"/>
              </a:ext>
            </a:extLst>
          </p:cNvPr>
          <p:cNvPicPr>
            <a:picLocks noChangeAspect="1"/>
          </p:cNvPicPr>
          <p:nvPr/>
        </p:nvPicPr>
        <p:blipFill>
          <a:blip r:embed="rId2"/>
          <a:stretch>
            <a:fillRect/>
          </a:stretch>
        </p:blipFill>
        <p:spPr>
          <a:xfrm>
            <a:off x="2433638" y="2819400"/>
            <a:ext cx="7324725" cy="1219200"/>
          </a:xfrm>
          <a:prstGeom prst="rect">
            <a:avLst/>
          </a:prstGeom>
          <a:solidFill>
            <a:schemeClr val="accent1">
              <a:alpha val="0"/>
            </a:schemeClr>
          </a:solidFill>
        </p:spPr>
      </p:pic>
      <p:pic>
        <p:nvPicPr>
          <p:cNvPr id="5" name="Picture 4">
            <a:extLst>
              <a:ext uri="{FF2B5EF4-FFF2-40B4-BE49-F238E27FC236}">
                <a16:creationId xmlns:a16="http://schemas.microsoft.com/office/drawing/2014/main" id="{D6865A07-1B1C-D9C6-43F4-7E13E710B9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464025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EA8D7D6-5794-3660-1C03-D19948EC0E2C}"/>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encouraged to express my opinion.</a:t>
            </a:r>
          </a:p>
          <a:p>
            <a:pPr algn="ctr"/>
            <a:r>
              <a:rPr lang="en-CA" b="1">
                <a:latin typeface="Times New Roman" panose="02020603050405020304" pitchFamily="18" charset="0"/>
              </a:rPr>
              <a:t>(C6 Agreement)</a:t>
            </a:r>
          </a:p>
        </p:txBody>
      </p:sp>
      <p:pic>
        <p:nvPicPr>
          <p:cNvPr id="3" name="Picture 2">
            <a:extLst>
              <a:ext uri="{FF2B5EF4-FFF2-40B4-BE49-F238E27FC236}">
                <a16:creationId xmlns:a16="http://schemas.microsoft.com/office/drawing/2014/main" id="{7AF8546A-D885-5AB4-30E6-6115DBAD9312}"/>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F59BCDE3-0EB7-40EC-DDDD-61F5109B2F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4088464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9AA4A24-6863-16D2-8FB0-BCEE3B938C98}"/>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respected and valued at school.</a:t>
            </a:r>
          </a:p>
          <a:p>
            <a:pPr algn="ctr"/>
            <a:r>
              <a:rPr lang="en-CA" b="1">
                <a:latin typeface="Times New Roman" panose="02020603050405020304" pitchFamily="18" charset="0"/>
              </a:rPr>
              <a:t>(C7 Agreement)</a:t>
            </a:r>
          </a:p>
        </p:txBody>
      </p:sp>
      <p:pic>
        <p:nvPicPr>
          <p:cNvPr id="3" name="Picture 2">
            <a:extLst>
              <a:ext uri="{FF2B5EF4-FFF2-40B4-BE49-F238E27FC236}">
                <a16:creationId xmlns:a16="http://schemas.microsoft.com/office/drawing/2014/main" id="{BBF87D90-3DCF-EE1B-FAC2-2BE6B5A50E77}"/>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CF2AA9E9-4E1A-128C-1A52-E0A590F7EE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46818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4F6D133-5F6D-4F08-65CA-B796994C195B}"/>
              </a:ext>
            </a:extLst>
          </p:cNvPr>
          <p:cNvSpPr txBox="1"/>
          <p:nvPr/>
        </p:nvSpPr>
        <p:spPr>
          <a:xfrm>
            <a:off x="1651000" y="635000"/>
            <a:ext cx="8890000" cy="923330"/>
          </a:xfrm>
          <a:prstGeom prst="rect">
            <a:avLst/>
          </a:prstGeom>
          <a:noFill/>
        </p:spPr>
        <p:txBody>
          <a:bodyPr vert="horz" wrap="square" rtlCol="0">
            <a:spAutoFit/>
          </a:bodyPr>
          <a:lstStyle/>
          <a:p>
            <a:pPr algn="ctr"/>
            <a:r>
              <a:rPr lang="en-CA" b="1">
                <a:latin typeface="Times New Roman" panose="02020603050405020304" pitchFamily="18" charset="0"/>
              </a:rPr>
              <a:t>I feel that I gain meaningful positive value from being a member of the school community.</a:t>
            </a:r>
          </a:p>
          <a:p>
            <a:pPr algn="ctr"/>
            <a:r>
              <a:rPr lang="en-CA" b="1">
                <a:latin typeface="Times New Roman" panose="02020603050405020304" pitchFamily="18" charset="0"/>
              </a:rPr>
              <a:t>(C8 Agreement)</a:t>
            </a:r>
          </a:p>
        </p:txBody>
      </p:sp>
      <p:pic>
        <p:nvPicPr>
          <p:cNvPr id="3" name="Picture 2">
            <a:extLst>
              <a:ext uri="{FF2B5EF4-FFF2-40B4-BE49-F238E27FC236}">
                <a16:creationId xmlns:a16="http://schemas.microsoft.com/office/drawing/2014/main" id="{23F82CBD-8D37-74C5-9D27-86491AA199F7}"/>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896EC5E5-2F9A-CB08-8406-DDE0CFB090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5175463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451</Words>
  <Application>Microsoft Office PowerPoint</Application>
  <PresentationFormat>Widescreen</PresentationFormat>
  <Paragraphs>33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Graham</dc:creator>
  <cp:lastModifiedBy>Kevin Graham</cp:lastModifiedBy>
  <cp:revision>2</cp:revision>
  <dcterms:created xsi:type="dcterms:W3CDTF">2022-12-19T21:57:58Z</dcterms:created>
  <dcterms:modified xsi:type="dcterms:W3CDTF">2022-12-19T21:58:01Z</dcterms:modified>
</cp:coreProperties>
</file>