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9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9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921" autoAdjust="0"/>
  </p:normalViewPr>
  <p:slideViewPr>
    <p:cSldViewPr snapToGrid="0">
      <p:cViewPr varScale="1">
        <p:scale>
          <a:sx n="33" d="100"/>
          <a:sy n="33" d="100"/>
        </p:scale>
        <p:origin x="192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7836F-D787-4D3F-BC9C-047876C696C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8DC50-534E-4069-AF7D-862156014F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9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less than 6 hours vs 6-8 hours,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less than 6 hours vs 8+ hours,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i="0" dirty="0"/>
              <a:t>for 6-8 hours vs 8+ hours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321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6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85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044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71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903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6524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518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959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4994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584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91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52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6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291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97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585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12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783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690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5428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527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4446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39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573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70207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5722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10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for less than 6 hours vs 6-8 hours, all combos for less than 6 hours vs 8+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2135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3407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5352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1739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6 hours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9069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03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6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3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6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096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92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951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8DC50-534E-4069-AF7D-862156014FF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0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9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0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19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9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6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64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03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15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23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18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C812-7008-497E-BE03-FC611C69ED1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DCF137-49FC-8EC1-0359-A15AC4C4848A}"/>
              </a:ext>
            </a:extLst>
          </p:cNvPr>
          <p:cNvSpPr txBox="1"/>
          <p:nvPr userDrawn="1"/>
        </p:nvSpPr>
        <p:spPr>
          <a:xfrm>
            <a:off x="341758" y="455676"/>
            <a:ext cx="1880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Hours of Sleep</a:t>
            </a:r>
          </a:p>
        </p:txBody>
      </p:sp>
    </p:spTree>
    <p:extLst>
      <p:ext uri="{BB962C8B-B14F-4D97-AF65-F5344CB8AC3E}">
        <p14:creationId xmlns:p14="http://schemas.microsoft.com/office/powerpoint/2010/main" val="279627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7C5E84-92AF-567A-EF78-3A8CB09EF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713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FC3AAC-31FD-960C-5A56-EADFE67A3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636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C74574-246A-0026-8CA4-F716D2B73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84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50C809-66CD-B6ED-0BB2-1AA613426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1531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08808A-963E-794F-3762-852CF9736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557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34E21-5733-4B53-06F0-AEF9D04D7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139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1A39CF-5BA5-BF71-C8EF-B0F32C038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68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CA12B-C208-5F20-1F9E-DAC3EAF80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9564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969F3D-65B2-073C-457D-56A6B5F62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0068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5D29CB-DD62-A654-A849-4F47D7FAB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6952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A0AD48-D663-1D1D-F3F2-C288EDB3E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779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1907F-2DDF-3003-E2D4-1FE2B639E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5147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701D-8CEE-DF1A-BF97-379ED778E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835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8D4D3A-4542-83C8-D75C-42DD173C7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9516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D73475-2FBC-6849-97A7-6D3794769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62800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F8FAE6-FD48-C948-1D5B-4B479F377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7802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D3AE03-C6F5-6906-BCF2-31A222477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43136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B30CE-EE56-B291-CBBF-64556306A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6306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498E72-65F1-1112-1C2E-4E0C3D0F3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7626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1DEDE4-9F1E-7F0D-72BD-B160ACE87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2223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DDCDBC-35AC-1922-CB4F-D1F8E424C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5101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A90421-04D2-4F36-9A96-66D35EDFA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311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166704-9B1B-CB6A-6AC7-A5C265884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0776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D5E414-579A-9E14-7130-E4AFFF9E2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74437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29A29D-CBD0-1DF5-2758-D2DDF8904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1823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A0F834-614D-010D-A28E-D952CDDF5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27353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26BBA-24AE-277F-E137-462C1C0B3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4205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A3F06-61EE-A86C-DEC8-064106C2F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8486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A825B-5005-E436-0C34-8B17EF89B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9587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109EA6-3E4C-B972-1750-A66EE1882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9162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BC19A3-50D6-164C-43CA-7C5875722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6423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A10F71-7BC4-357B-7DD6-A6AE99C0D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624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774EB2-B3DD-4E83-FCF0-62A10FA20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31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851D1B-0B5E-8911-6560-48933241F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055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7EF74B-7355-A3A2-3553-EAA4F6581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079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E3B418-FC38-BF4D-29C3-236C18CD4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5696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D19975-F239-4ABD-C4D6-467414CA6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674991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984</TotalTime>
  <Words>254</Words>
  <Application>Microsoft Macintosh PowerPoint</Application>
  <PresentationFormat>On-screen Show (4:3)</PresentationFormat>
  <Paragraphs>74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7</cp:revision>
  <dcterms:created xsi:type="dcterms:W3CDTF">2022-12-12T21:55:05Z</dcterms:created>
  <dcterms:modified xsi:type="dcterms:W3CDTF">2022-12-15T18:12:35Z</dcterms:modified>
</cp:coreProperties>
</file>