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05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96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12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45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42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864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9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06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1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55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9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AF08-E2AB-4C6C-A88E-57A1A0E14A1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D50B-8B81-4E79-8E80-61BF7D4BBD6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1D7F36-459B-060D-E0BA-2CB41905172E}"/>
              </a:ext>
            </a:extLst>
          </p:cNvPr>
          <p:cNvSpPr txBox="1"/>
          <p:nvPr userDrawn="1"/>
        </p:nvSpPr>
        <p:spPr>
          <a:xfrm>
            <a:off x="341757" y="455676"/>
            <a:ext cx="559525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Types of Discrimination Experienced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8FA190-C1CA-23D3-6CCE-E63743260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7233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1259F7-F1C5-021E-78A6-9BEAF1268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967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0066F6-D5AF-BDB7-4421-ADA748B2F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4462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D6F06C-A7BE-22AE-3200-8FBC8EF2D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940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F76A48-5DE2-DA6D-242B-035322E0E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280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801271-011C-38A0-0DC6-CC1D43256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9166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059128-1782-AD07-843E-87FBF8B55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8131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A0F566-0089-78CC-311B-29007DFC5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7129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1671B-CD74-133B-BDA3-7AAEA5BF1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443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591981-92FC-C2D3-BA56-AED285C08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94329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C8DABC-253A-300C-A6C9-DD147F11F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7888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03769A-3267-BFE3-6D39-C2A184D96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2156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845F36-385C-38FF-9519-440917B99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0949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6D2811-B7BD-EE49-5C72-C21E433E1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45181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99470E-56A7-50DD-0169-893F68724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3960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12CA8E-869B-F002-53D1-03C43BAC2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924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3A1E8A-F50F-F1D8-9C45-00D12B369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618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682E74-4CBB-B582-81A1-E54C6173C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25953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259E6A-01A1-4FDE-F5A0-96FD0A798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340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382FF5-E21F-AE3E-4700-FA0E5B8D9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50318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71867C-8EDB-8A39-F532-DFAB94365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6887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0A7E31-6F76-DBCF-A883-778986C44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2517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31237E-A338-19B7-5715-C7760A04A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1045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B72222-4FA9-8162-FB7B-32419EE57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943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AB11B4-6256-29D7-BF3C-5568DDE56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5347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A7E800-88F2-209F-C6E4-9291E4301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6536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0B0F35-0BF4-662E-83D7-99D593439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44329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2EEFC7-19D7-C9D2-883C-9439DE210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092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A3E33C-0551-9530-A1A3-DD08004BF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628506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B0E80C-DADE-5451-845F-EE6B443E1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40600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129FF1-955C-63A2-8AD3-6F5B769B0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62554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77CAA6-24F5-A753-D8B3-84DF9FB7B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65372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569BDA-4A61-3BCA-A5A9-8F0E0BCF7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5931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C2F81E-8325-F353-16DC-6407D2CC1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9402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5FEBF2-0537-1198-C892-62F43B8CC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67449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0E23E8-330D-1FC3-AD2B-F0CAD5A12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897442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8BA218-A51C-589F-B388-1797B858E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5571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B49B73-1E8B-7A10-0C8E-2E322EC8D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84336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8B6F87-E6DE-43EA-1985-55976723B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43283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6E1B89-DF08-B3EF-8602-55698310F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19144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8C86A9-DFA0-1762-CE0F-93B244E60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73389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0632D8-D014-7EA3-4848-08AB58E66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470711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4FF5DC-791E-7AFA-BE3C-96800FF9D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727384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09150F-E6AA-0461-543D-DDB9FF88B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574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BADEC7-7731-0EF3-3B3F-945AB1D0A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001544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8C1B4D-479D-182E-AC6F-88958EC74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76242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0A3F18-E47D-48AF-DC0B-4EF1C7C95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73650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F05E89-D347-93E1-8182-18D0485D6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847624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68DB3D-98F8-1D89-A246-DEC94F653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5196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6DFFF3-1809-3E83-1808-385A77CEA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423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94ADB5-5605-F581-1AB4-F805F4D3D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052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B089C7-E361-832F-4A53-7D16B3522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0245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F38961-9670-AC06-79B4-29E6992E3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288127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966</TotalTime>
  <Words>0</Words>
  <Application>Microsoft Office PowerPoint</Application>
  <PresentationFormat>On-screen Show (4:3)</PresentationFormat>
  <Paragraphs>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2022-12-12T21:57:00Z</dcterms:created>
  <dcterms:modified xsi:type="dcterms:W3CDTF">2022-12-14T16:38:55Z</dcterms:modified>
</cp:coreProperties>
</file>