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2" r:id="rId2"/>
    <p:sldId id="268" r:id="rId3"/>
    <p:sldId id="269" r:id="rId4"/>
    <p:sldId id="270" r:id="rId5"/>
    <p:sldId id="272" r:id="rId6"/>
    <p:sldId id="274" r:id="rId7"/>
    <p:sldId id="275" r:id="rId8"/>
    <p:sldId id="278" r:id="rId9"/>
    <p:sldId id="288" r:id="rId10"/>
    <p:sldId id="291" r:id="rId11"/>
    <p:sldId id="296" r:id="rId12"/>
    <p:sldId id="298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961"/>
    <p:restoredTop sz="94658"/>
  </p:normalViewPr>
  <p:slideViewPr>
    <p:cSldViewPr snapToGrid="0">
      <p:cViewPr varScale="1">
        <p:scale>
          <a:sx n="92" d="100"/>
          <a:sy n="92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C7ED-33A2-45CD-A823-A68A57C5C9BB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D8EBE-9611-45E6-954E-1D43BB1357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92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</a:t>
            </a:r>
            <a:r>
              <a:rPr lang="en-CA" i="1" dirty="0"/>
              <a:t>Yes </a:t>
            </a:r>
            <a:r>
              <a:rPr lang="en-CA" i="0" dirty="0"/>
              <a:t>and </a:t>
            </a:r>
            <a:r>
              <a:rPr lang="en-CA" i="1" dirty="0"/>
              <a:t>No </a:t>
            </a:r>
            <a:r>
              <a:rPr lang="en-CA" dirty="0"/>
              <a:t>3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695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557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716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3, 1 vs 4, 2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995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for 1 vs 4, </a:t>
            </a:r>
            <a:r>
              <a:rPr lang="en-CA" i="1" dirty="0"/>
              <a:t>20-24.99% </a:t>
            </a:r>
            <a:r>
              <a:rPr lang="en-CA" i="0" dirty="0"/>
              <a:t>and </a:t>
            </a:r>
            <a:r>
              <a:rPr lang="en-CA" i="1" dirty="0"/>
              <a:t>25-42.1% </a:t>
            </a:r>
            <a:r>
              <a:rPr lang="en-CA" i="0" dirty="0"/>
              <a:t>for 1 vs 3,</a:t>
            </a:r>
            <a:r>
              <a:rPr lang="en-CA" i="1" dirty="0"/>
              <a:t> 20-24.99% </a:t>
            </a:r>
            <a:r>
              <a:rPr lang="en-CA" i="0" dirty="0"/>
              <a:t>and </a:t>
            </a:r>
            <a:r>
              <a:rPr lang="en-CA" i="1" dirty="0"/>
              <a:t>25-42.1% </a:t>
            </a:r>
            <a:r>
              <a:rPr lang="en-CA" i="0" dirty="0"/>
              <a:t>for</a:t>
            </a:r>
            <a:r>
              <a:rPr lang="en-CA" i="1" dirty="0"/>
              <a:t> </a:t>
            </a:r>
            <a:r>
              <a:rPr lang="en-CA" i="0" dirty="0"/>
              <a:t>1 vs 2, </a:t>
            </a:r>
            <a:r>
              <a:rPr lang="en-CA" i="1" dirty="0"/>
              <a:t>&lt;20% </a:t>
            </a:r>
            <a:r>
              <a:rPr lang="en-CA" i="0" dirty="0"/>
              <a:t>and </a:t>
            </a:r>
            <a:r>
              <a:rPr lang="en-CA" i="1" dirty="0"/>
              <a:t>25-42.1%</a:t>
            </a:r>
            <a:r>
              <a:rPr lang="en-CA" i="0" dirty="0"/>
              <a:t> for 2 vs 4, and </a:t>
            </a:r>
            <a:r>
              <a:rPr lang="en-CA" i="1" dirty="0"/>
              <a:t>&lt;20% </a:t>
            </a:r>
            <a:r>
              <a:rPr lang="en-CA" i="0" dirty="0"/>
              <a:t>and </a:t>
            </a:r>
            <a:r>
              <a:rPr lang="en-CA" i="1" dirty="0"/>
              <a:t>25-42.1%</a:t>
            </a:r>
            <a:r>
              <a:rPr lang="en-CA" i="0" dirty="0"/>
              <a:t> for 3 vs 4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09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3, 1 vs 4, 2 vs 4, 3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04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084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3, 1 vs 4, 2 vs 4, 3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88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2 vs 3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91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09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3, 1 vs 4, 2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795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419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3, 1 vs 4, 2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2D8EBE-9611-45E6-954E-1D43BB13573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54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17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0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41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93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0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6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76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38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1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50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AABD-FE3E-4329-A79A-EF3E83C9B52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DF50-21AE-452F-AF82-1DFC2EF0031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D66C43-A498-80CC-38DA-B82241F53F2D}"/>
              </a:ext>
            </a:extLst>
          </p:cNvPr>
          <p:cNvSpPr txBox="1"/>
          <p:nvPr userDrawn="1"/>
        </p:nvSpPr>
        <p:spPr>
          <a:xfrm>
            <a:off x="341757" y="455676"/>
            <a:ext cx="27787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Tenure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24670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E82425-A98E-94D9-08FD-4DC1C4C15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444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86E3B0-CF96-F5F5-50A5-45E749A49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4784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077334-79C7-E4A6-602B-E436C00E8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712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4AE3F2-51A9-2B05-4CB7-057AF118E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1768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33D90D-CF42-EA6F-4E7D-AE4D16925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8694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D333C2-0279-3D03-5E45-B434A29AA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424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60165E-6C39-938B-7D05-1A027B314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304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030DC4-8A69-65AA-6D95-560727336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433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CB1749-5CC8-8833-67B1-93E518F4D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5363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7C6BEA-1ED0-21BF-4EA2-251DA4207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86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3550C0-8F0C-3A62-EAB9-DDC0F7373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24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47BA89-9EE8-7AD9-C0A4-43E55A088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366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C8F075-504C-57C0-D27D-5B69A0063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745371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1026</TotalTime>
  <Words>161</Words>
  <Application>Microsoft Office PowerPoint</Application>
  <PresentationFormat>On-screen Show (4:3)</PresentationFormat>
  <Paragraphs>26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11</cp:revision>
  <dcterms:created xsi:type="dcterms:W3CDTF">2022-12-12T22:02:04Z</dcterms:created>
  <dcterms:modified xsi:type="dcterms:W3CDTF">2022-12-16T19:15:11Z</dcterms:modified>
</cp:coreProperties>
</file>