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4" r:id="rId2"/>
    <p:sldId id="267" r:id="rId3"/>
    <p:sldId id="269" r:id="rId4"/>
    <p:sldId id="272" r:id="rId5"/>
    <p:sldId id="288" r:id="rId6"/>
    <p:sldId id="296" r:id="rId7"/>
    <p:sldId id="297" r:id="rId8"/>
    <p:sldId id="298" r:id="rId9"/>
    <p:sldId id="299" r:id="rId10"/>
    <p:sldId id="300" r:id="rId11"/>
    <p:sldId id="302" r:id="rId12"/>
    <p:sldId id="304" r:id="rId13"/>
    <p:sldId id="30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88"/>
    <p:restoredTop sz="79206"/>
  </p:normalViewPr>
  <p:slideViewPr>
    <p:cSldViewPr snapToGrid="0">
      <p:cViewPr varScale="1">
        <p:scale>
          <a:sx n="22" d="100"/>
          <a:sy n="22" d="100"/>
        </p:scale>
        <p:origin x="216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3FE8-738A-4D96-800E-F2ED4A73A43C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FFD7A-5F59-456F-8F18-45E92C7CE9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59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5694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3511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All combos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787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0358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&lt;100 </a:t>
            </a:r>
            <a:r>
              <a:rPr lang="en-US" i="0" dirty="0"/>
              <a:t>for &lt;20% vs all others, </a:t>
            </a:r>
            <a:r>
              <a:rPr lang="en-US" i="1" dirty="0"/>
              <a:t>100-249</a:t>
            </a:r>
            <a:r>
              <a:rPr lang="en-US" i="0" dirty="0"/>
              <a:t> for &lt;20% vs all others, all combos for </a:t>
            </a:r>
            <a:r>
              <a:rPr lang="en-US" i="1" dirty="0"/>
              <a:t>250-399</a:t>
            </a:r>
            <a:r>
              <a:rPr lang="en-US" i="0" dirty="0"/>
              <a:t>, </a:t>
            </a:r>
            <a:r>
              <a:rPr lang="en-US" i="1" dirty="0"/>
              <a:t>400-499</a:t>
            </a:r>
            <a:r>
              <a:rPr lang="en-US" i="0" dirty="0"/>
              <a:t> for 25-42.1 vs all others, </a:t>
            </a:r>
            <a:r>
              <a:rPr lang="en-US" i="1" dirty="0"/>
              <a:t>500+ </a:t>
            </a:r>
            <a:r>
              <a:rPr lang="en-US" i="0" dirty="0"/>
              <a:t>for &lt;20% vs all others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9689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9032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8848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&lt;20%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168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9037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407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9657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1684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FFD7A-5F59-456F-8F18-45E92C7CE90C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5916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635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82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267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77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643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747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67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682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34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02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904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A129B-182F-4066-B392-F39216516F9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128A7-D5A6-2812-AED9-7746272A856E}"/>
              </a:ext>
            </a:extLst>
          </p:cNvPr>
          <p:cNvSpPr txBox="1"/>
          <p:nvPr userDrawn="1"/>
        </p:nvSpPr>
        <p:spPr>
          <a:xfrm>
            <a:off x="341757" y="455676"/>
            <a:ext cx="700396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Proportion of Schools’ Students Experiencing Discrimination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6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1BE5EE-AC74-1A4B-54C8-BA5A84BDB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4669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F70BE0-ABE1-3032-9B58-3769BDEF3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5579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C475D-2E5F-4422-FAD1-4A4869E4F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76482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D08C11-95F5-A3E4-2A37-79D01A6026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78140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751926-6317-868D-D7E3-BC5AB2FC3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897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69E6BE-49FB-F963-8C8A-AA7EE50F2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942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138E49-8BEA-3F57-CB9A-2854B5102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424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100A50-3DD2-08E2-869D-C7220C349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457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CFF80F-D25B-0F23-B60E-7F4ABB699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767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BBCFFD-29F1-A423-6B0C-614B9480C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806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141C34-83C2-7ECE-012D-02C62B7C9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1051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57AC99-7892-8D35-B491-987F4B198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8039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B95CAA-4D67-D6FA-938B-C63F904EA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269474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28</TotalTime>
  <Words>81</Words>
  <Application>Microsoft Macintosh PowerPoint</Application>
  <PresentationFormat>On-screen Show (4:3)</PresentationFormat>
  <Paragraphs>26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8</cp:revision>
  <dcterms:created xsi:type="dcterms:W3CDTF">2022-12-15T00:38:35Z</dcterms:created>
  <dcterms:modified xsi:type="dcterms:W3CDTF">2022-12-19T04:53:02Z</dcterms:modified>
</cp:coreProperties>
</file>