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4" r:id="rId2"/>
    <p:sldId id="267" r:id="rId3"/>
    <p:sldId id="269" r:id="rId4"/>
    <p:sldId id="272" r:id="rId5"/>
    <p:sldId id="288" r:id="rId6"/>
    <p:sldId id="296" r:id="rId7"/>
    <p:sldId id="297" r:id="rId8"/>
    <p:sldId id="298" r:id="rId9"/>
    <p:sldId id="299" r:id="rId10"/>
    <p:sldId id="300" r:id="rId11"/>
    <p:sldId id="302" r:id="rId12"/>
    <p:sldId id="304" r:id="rId13"/>
    <p:sldId id="30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588"/>
    <p:restoredTop sz="79206"/>
  </p:normalViewPr>
  <p:slideViewPr>
    <p:cSldViewPr snapToGrid="0">
      <p:cViewPr varScale="1">
        <p:scale>
          <a:sx n="22" d="100"/>
          <a:sy n="22" d="100"/>
        </p:scale>
        <p:origin x="216" y="1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93FE8-738A-4D96-800E-F2ED4A73A43C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FFD7A-5F59-456F-8F18-45E92C7CE9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9590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5FFD7A-5F59-456F-8F18-45E92C7CE90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5694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All combos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5FFD7A-5F59-456F-8F18-45E92C7CE90C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35111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All combos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5FFD7A-5F59-456F-8F18-45E92C7CE90C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7875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5FFD7A-5F59-456F-8F18-45E92C7CE90C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03587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&lt;100 </a:t>
            </a:r>
            <a:r>
              <a:rPr lang="en-US" i="0" dirty="0"/>
              <a:t>for &lt;20% vs all others, </a:t>
            </a:r>
            <a:r>
              <a:rPr lang="en-US" i="1" dirty="0"/>
              <a:t>100-249</a:t>
            </a:r>
            <a:r>
              <a:rPr lang="en-US" i="0" dirty="0"/>
              <a:t> for &lt;20% vs all others, all combos for </a:t>
            </a:r>
            <a:r>
              <a:rPr lang="en-US" i="1" dirty="0"/>
              <a:t>250-399</a:t>
            </a:r>
            <a:r>
              <a:rPr lang="en-US" i="0" dirty="0"/>
              <a:t>, </a:t>
            </a:r>
            <a:r>
              <a:rPr lang="en-US" i="1" dirty="0"/>
              <a:t>400-499</a:t>
            </a:r>
            <a:r>
              <a:rPr lang="en-US" i="0" dirty="0"/>
              <a:t> for 25-42.1 vs all others, </a:t>
            </a:r>
            <a:r>
              <a:rPr lang="en-US" i="1" dirty="0"/>
              <a:t>500+ </a:t>
            </a:r>
            <a:r>
              <a:rPr lang="en-US" i="0" dirty="0"/>
              <a:t>for &lt;20% vs all others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5FFD7A-5F59-456F-8F18-45E92C7CE90C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9689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5FFD7A-5F59-456F-8F18-45E92C7CE90C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9032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5FFD7A-5F59-456F-8F18-45E92C7CE90C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8848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&lt;20%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5FFD7A-5F59-456F-8F18-45E92C7CE90C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1681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5FFD7A-5F59-456F-8F18-45E92C7CE90C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90372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5FFD7A-5F59-456F-8F18-45E92C7CE90C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407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All combos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5FFD7A-5F59-456F-8F18-45E92C7CE90C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96577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All combos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5FFD7A-5F59-456F-8F18-45E92C7CE90C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16841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All combos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5FFD7A-5F59-456F-8F18-45E92C7CE90C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5916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129B-182F-4066-B392-F39216516F9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17D2-A76C-449B-8655-6BDE64793C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6356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129B-182F-4066-B392-F39216516F9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17D2-A76C-449B-8655-6BDE64793C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3827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129B-182F-4066-B392-F39216516F9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17D2-A76C-449B-8655-6BDE64793C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267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129B-182F-4066-B392-F39216516F9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17D2-A76C-449B-8655-6BDE64793C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4773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129B-182F-4066-B392-F39216516F9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17D2-A76C-449B-8655-6BDE64793C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6439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129B-182F-4066-B392-F39216516F9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17D2-A76C-449B-8655-6BDE64793C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7472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129B-182F-4066-B392-F39216516F9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17D2-A76C-449B-8655-6BDE64793C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667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129B-182F-4066-B392-F39216516F9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17D2-A76C-449B-8655-6BDE64793C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6821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129B-182F-4066-B392-F39216516F9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17D2-A76C-449B-8655-6BDE64793C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7348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129B-182F-4066-B392-F39216516F9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17D2-A76C-449B-8655-6BDE64793C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6020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129B-182F-4066-B392-F39216516F9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17D2-A76C-449B-8655-6BDE64793C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9040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A129B-182F-4066-B392-F39216516F9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317D2-A76C-449B-8655-6BDE64793C69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A128A7-D5A6-2812-AED9-7746272A856E}"/>
              </a:ext>
            </a:extLst>
          </p:cNvPr>
          <p:cNvSpPr txBox="1"/>
          <p:nvPr userDrawn="1"/>
        </p:nvSpPr>
        <p:spPr>
          <a:xfrm>
            <a:off x="341757" y="455676"/>
            <a:ext cx="7003969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000">
                <a:latin typeface="Arial" panose="020B0604020202020204" pitchFamily="34" charset="0"/>
              </a:rPr>
              <a:t>Proportion of Schools’ Students Experiencing Discrimination</a:t>
            </a:r>
            <a:endParaRPr lang="en-CA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160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31BE5EE-AC74-1A4B-54C8-BA5A84BDB9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46699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CF70BE0-ABE1-3032-9B58-3769BDEF35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55794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7C475D-2E5F-4422-FAD1-4A4869E4F3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76482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AD08C11-95F5-A3E4-2A37-79D01A6026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78140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7751926-6317-868D-D7E3-BC5AB2FC31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18970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669E6BE-49FB-F963-8C8A-AA7EE50F2F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59426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4138E49-8BEA-3F57-CB9A-2854B5102D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94242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1100A50-3DD2-08E2-869D-C7220C3499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84579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9CFF80F-D25B-0F23-B60E-7F4ABB699C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87673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FBBCFFD-29F1-A423-6B0C-614B9480C7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8069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6141C34-83C2-7ECE-012D-02C62B7C95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10511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457AC99-7892-8D35-B491-987F4B1987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80390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B95CAA-4D67-D6FA-938B-C63F904EA6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0269474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28</TotalTime>
  <Words>81</Words>
  <Application>Microsoft Macintosh PowerPoint</Application>
  <PresentationFormat>On-screen Show (4:3)</PresentationFormat>
  <Paragraphs>26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Alana Graham</cp:lastModifiedBy>
  <cp:revision>8</cp:revision>
  <dcterms:created xsi:type="dcterms:W3CDTF">2022-12-15T00:38:35Z</dcterms:created>
  <dcterms:modified xsi:type="dcterms:W3CDTF">2022-12-19T04:53:02Z</dcterms:modified>
</cp:coreProperties>
</file>