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  <p:sldId id="301" r:id="rId46"/>
    <p:sldId id="302" r:id="rId47"/>
    <p:sldId id="303" r:id="rId48"/>
    <p:sldId id="304" r:id="rId49"/>
    <p:sldId id="307" r:id="rId50"/>
    <p:sldId id="308" r:id="rId51"/>
    <p:sldId id="309" r:id="rId52"/>
    <p:sldId id="310" r:id="rId5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2" d="100"/>
          <a:sy n="92" d="100"/>
        </p:scale>
        <p:origin x="159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9C812-7008-497E-BE03-FC611C69ED15}" type="datetimeFigureOut">
              <a:rPr lang="en-CA" smtClean="0"/>
              <a:t>2022-12-14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AE2AC-693D-488E-AC85-AC893652E1A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698924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9C812-7008-497E-BE03-FC611C69ED15}" type="datetimeFigureOut">
              <a:rPr lang="en-CA" smtClean="0"/>
              <a:t>2022-12-14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AE2AC-693D-488E-AC85-AC893652E1A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59004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9C812-7008-497E-BE03-FC611C69ED15}" type="datetimeFigureOut">
              <a:rPr lang="en-CA" smtClean="0"/>
              <a:t>2022-12-14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AE2AC-693D-488E-AC85-AC893652E1A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161912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9C812-7008-497E-BE03-FC611C69ED15}" type="datetimeFigureOut">
              <a:rPr lang="en-CA" smtClean="0"/>
              <a:t>2022-12-14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AE2AC-693D-488E-AC85-AC893652E1A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579917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1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6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9C812-7008-497E-BE03-FC611C69ED15}" type="datetimeFigureOut">
              <a:rPr lang="en-CA" smtClean="0"/>
              <a:t>2022-12-14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AE2AC-693D-488E-AC85-AC893652E1A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116744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9C812-7008-497E-BE03-FC611C69ED15}" type="datetimeFigureOut">
              <a:rPr lang="en-CA" smtClean="0"/>
              <a:t>2022-12-14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AE2AC-693D-488E-AC85-AC893652E1A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606484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8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9C812-7008-497E-BE03-FC611C69ED15}" type="datetimeFigureOut">
              <a:rPr lang="en-CA" smtClean="0"/>
              <a:t>2022-12-14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AE2AC-693D-488E-AC85-AC893652E1A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87085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9C812-7008-497E-BE03-FC611C69ED15}" type="datetimeFigureOut">
              <a:rPr lang="en-CA" smtClean="0"/>
              <a:t>2022-12-14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AE2AC-693D-488E-AC85-AC893652E1A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410398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9C812-7008-497E-BE03-FC611C69ED15}" type="datetimeFigureOut">
              <a:rPr lang="en-CA" smtClean="0"/>
              <a:t>2022-12-14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AE2AC-693D-488E-AC85-AC893652E1A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701537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9C812-7008-497E-BE03-FC611C69ED15}" type="datetimeFigureOut">
              <a:rPr lang="en-CA" smtClean="0"/>
              <a:t>2022-12-14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AE2AC-693D-488E-AC85-AC893652E1A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872311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9C812-7008-497E-BE03-FC611C69ED15}" type="datetimeFigureOut">
              <a:rPr lang="en-CA" smtClean="0"/>
              <a:t>2022-12-14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AE2AC-693D-488E-AC85-AC893652E1A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321838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19C812-7008-497E-BE03-FC611C69ED15}" type="datetimeFigureOut">
              <a:rPr lang="en-CA" smtClean="0"/>
              <a:t>2022-12-14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3AE2AC-693D-488E-AC85-AC893652E1A1}" type="slidenum">
              <a:rPr lang="en-CA" smtClean="0"/>
              <a:t>‹#›</a:t>
            </a:fld>
            <a:endParaRPr lang="en-CA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3DCF137-49FC-8EC1-0359-A15AC4C4848A}"/>
              </a:ext>
            </a:extLst>
          </p:cNvPr>
          <p:cNvSpPr txBox="1"/>
          <p:nvPr userDrawn="1"/>
        </p:nvSpPr>
        <p:spPr>
          <a:xfrm>
            <a:off x="341758" y="455676"/>
            <a:ext cx="1880643" cy="40011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en-CA" sz="2000">
                <a:latin typeface="Arial" panose="020B0604020202020204" pitchFamily="34" charset="0"/>
              </a:rPr>
              <a:t>Hours of Sleep</a:t>
            </a:r>
          </a:p>
        </p:txBody>
      </p:sp>
    </p:spTree>
    <p:extLst>
      <p:ext uri="{BB962C8B-B14F-4D97-AF65-F5344CB8AC3E}">
        <p14:creationId xmlns:p14="http://schemas.microsoft.com/office/powerpoint/2010/main" val="27962726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emf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emf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emf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emf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emf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emf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emf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emf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emf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emf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emf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emf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emf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emf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emf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emf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4.emf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5.emf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6.emf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7.emf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8.emf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9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emf"/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1.emf"/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2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0F3C55D-EDD4-DB2C-37B5-51EFC90477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784" y="1129284"/>
            <a:ext cx="8028432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6135150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D851D1B-0B5E-8911-6560-48933241F63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0605547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97EF74B-7355-A3A2-3553-EAA4F6581CA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41707906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2BE3B418-FC38-BF4D-29C3-236C18CD430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8569689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FD19975-F239-4ABD-C4D6-467414CA62F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41267499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4BFC3AAC-31FD-960C-5A56-EADFE67A395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1363664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0C74574-246A-0026-8CA4-F716D2B7347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008483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5550C809-66CD-B6ED-0BB2-1AA61342664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0153157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708808A-963E-794F-3762-852CF97360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405557479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BA34E21-5733-4B53-06F0-AEF9D04D730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85139549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A1A39CF-5BA5-BF71-C8EF-B0F32C0385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4076838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49D5FD08-059C-F432-147F-29F6AF3D90B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784" y="1129284"/>
            <a:ext cx="8028432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57167703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5AF1AB43-2F02-8942-1AF5-0532509A418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426719019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4EDCA12B-C208-5F20-1F9E-DAC3EAF8096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39956496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E3969F3D-65B2-073C-457D-56A6B5F623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25006805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6E5D29CB-DD62-A654-A849-4F47D7FABD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05695245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23A0AD48-D663-1D1D-F3F2-C288EDB3EB9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87779035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C6F701D-8CEE-DF1A-BF97-379ED778E4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21835756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C8D4D3A-4542-83C8-D75C-42DD173C79D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412951645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4DD73475-2FBC-6849-97A7-6D379476950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66280073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5F8FAE6-FD48-C948-1D5B-4B479F377F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27802165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4D3AE03-C6F5-6906-BCF2-31A22247791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8431362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E5AB94D3-F83E-4F94-F58C-E953477D9E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784" y="1129284"/>
            <a:ext cx="8028432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94448246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2D8B30CE-EE56-B291-CBBF-64556306A4B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63630685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6C536831-4552-AE5D-E88D-E3695FFB63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24275106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60498E72-65F1-1112-1C2E-4E0C3D0F370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38762664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71DEDE4-9F1E-7F0D-72BD-B160ACE876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89222305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BDDCDBC-35AC-1922-CB4F-D1F8E424CD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23510126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5A90421-04D2-4F36-9A96-66D35EDFA44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91311506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AD5E414-579A-9E14-7130-E4AFFF9E2C0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37443771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F29A29D-CBD0-1DF5-2758-D2DDF8904D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31182398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EA0F834-614D-010D-A28E-D952CDDF5A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22735371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30A26BBA-24AE-277F-E137-462C1C0B35B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784" y="1129284"/>
            <a:ext cx="8028432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41442055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2E7C5E84-92AF-567A-EF78-3A8CB09EFD8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784" y="1130046"/>
            <a:ext cx="8028432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58713984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65A3F06-61EE-A86C-DEC8-064106C2F4D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83848653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A02A825B-5005-E436-0C34-8B17EF89BC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78958714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10C022D-C923-41DE-B556-0B8E5F7848E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61676074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8109EA6-3E4C-B972-1750-A66EE1882F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71916283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DBC19A3-50D6-164C-43CA-7C58757224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764238660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5E9C7742-1117-281C-1C02-388CE04998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43510477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B0442755-0FFC-DCA4-F691-AF2F9B70F0E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979657806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EECDB4B9-A40B-6F12-9ED0-F7022976EB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669560640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413DFA8C-BD0E-5170-6E7B-5AF4989FE60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784" y="1129284"/>
            <a:ext cx="8028432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72398783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BB12AD7-AF5B-00AF-003F-2EBBE92C7DD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784" y="1129284"/>
            <a:ext cx="8028432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2172438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2D81907F-2DDF-3003-E2D4-1FE2B639E96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784" y="1129284"/>
            <a:ext cx="8028432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085147019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9D8A54F2-5A8D-A0FF-BA1C-A1FF7EEA685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784" y="1130046"/>
            <a:ext cx="8028432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57745190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6D1F62E-5805-E0DC-50EF-174E86F8531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784" y="1130046"/>
            <a:ext cx="8028432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093239875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E63352A-DDB1-86FA-4A1C-D04E518F65F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784" y="1130046"/>
            <a:ext cx="8028432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9942501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C166704-9B1B-CB6A-6AC7-A5C265884C8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784" y="1129284"/>
            <a:ext cx="8028432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7707765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44F12286-55E6-7320-5B84-0D0625A1766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784" y="1129284"/>
            <a:ext cx="8028432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6596201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95A10F71-7BC4-357B-7DD6-A6AE99C0DF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784" y="1129284"/>
            <a:ext cx="8028432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0462402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E774EB2-B3DD-4E83-FCF0-62A10FA20A9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8313533"/>
      </p:ext>
    </p:extLst>
  </p:cSld>
  <p:clrMapOvr>
    <a:masterClrMapping/>
  </p:clrMapOvr>
</p:sld>
</file>

<file path=ppt/theme/theme1.xml><?xml version="1.0" encoding="utf-8"?>
<a:theme xmlns:a="http://schemas.openxmlformats.org/drawingml/2006/main" name="Theme43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43" id="{F19D5575-68EE-4BB2-A16C-FAF0D92B6594}" vid="{5DFFBD4C-8A1E-48A0-A5FD-DA9964561FB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Theme43</Template>
  <TotalTime>964</TotalTime>
  <Words>0</Words>
  <Application>Microsoft Office PowerPoint</Application>
  <PresentationFormat>On-screen Show (4:3)</PresentationFormat>
  <Paragraphs>0</Paragraphs>
  <Slides>52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52</vt:i4>
      </vt:variant>
    </vt:vector>
  </HeadingPairs>
  <TitlesOfParts>
    <vt:vector size="56" baseType="lpstr">
      <vt:lpstr>Arial</vt:lpstr>
      <vt:lpstr>Calibri</vt:lpstr>
      <vt:lpstr>Calibri Light</vt:lpstr>
      <vt:lpstr>Theme43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Kevin Graham</dc:creator>
  <cp:lastModifiedBy>Kevin Graham</cp:lastModifiedBy>
  <cp:revision>3</cp:revision>
  <dcterms:created xsi:type="dcterms:W3CDTF">2022-12-12T21:55:05Z</dcterms:created>
  <dcterms:modified xsi:type="dcterms:W3CDTF">2022-12-14T16:37:59Z</dcterms:modified>
</cp:coreProperties>
</file>