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264" r:id="rId3"/>
    <p:sldId id="265" r:id="rId4"/>
    <p:sldId id="267" r:id="rId5"/>
    <p:sldId id="269" r:id="rId6"/>
    <p:sldId id="272" r:id="rId7"/>
    <p:sldId id="277" r:id="rId8"/>
    <p:sldId id="278" r:id="rId9"/>
    <p:sldId id="280" r:id="rId10"/>
    <p:sldId id="282" r:id="rId11"/>
    <p:sldId id="283" r:id="rId12"/>
    <p:sldId id="284" r:id="rId13"/>
    <p:sldId id="285" r:id="rId14"/>
    <p:sldId id="286" r:id="rId15"/>
    <p:sldId id="288" r:id="rId16"/>
    <p:sldId id="289" r:id="rId17"/>
    <p:sldId id="290" r:id="rId18"/>
    <p:sldId id="292" r:id="rId19"/>
    <p:sldId id="293" r:id="rId20"/>
    <p:sldId id="29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86"/>
    <p:restoredTop sz="94626"/>
  </p:normalViewPr>
  <p:slideViewPr>
    <p:cSldViewPr snapToGrid="0">
      <p:cViewPr varScale="1">
        <p:scale>
          <a:sx n="48" d="100"/>
          <a:sy n="48" d="100"/>
        </p:scale>
        <p:origin x="192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58CAA-AB63-40F2-9FC2-4ED5050FE7D3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318F6-7A4E-4BF9-A0FA-425085DCDD9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310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400-499 vs 500+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7225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all others except &lt;100, 250-399 (vs 400-499, 500+)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55259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100-249 vs all others except &lt;100, 250-399 (vs 400-499, 500+)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5482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&lt;100 (vs 400-499, 500+), 100-249 vs all others except &lt;100, 250-399 (vs 400-499, 500+)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240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&lt;100 (vs 400-499, 500+), 100-249 vs all others except &lt;100, 250-399 vs 400-499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7917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&lt;100 vs 400-499,100-249 vs all others except &lt;100, 250-399 (vs 400-499, 500+)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6717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(vs 400-499, 500+), 250-399 vs 400-499, 400-499 vs 500+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90987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&lt;100 (vs 400-499, 500+), 100-249 vs all others except &lt;100, 250-399 (vs 400-499, 500+)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94607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less than 100 vs 100-249, 400-499 vs 500+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5518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all others except &lt;100, 250-399 vs 500+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1758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All combos except less than 100 vs 100-249, 400-499 vs 500+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83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&lt;100 (vs 100-249, 250-300), 100-249 (vs 400-499, 500+), 250-399 (vs 400-499, 500+)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835455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500+, 400-499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200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400-499 vs all others except 500+ and vice versa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6779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400-499 (vs 100-249, 250-399), 500+ (vs 100-249, 250-399, 400-499)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4118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400-499 (100-249, 250-399, 500+)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8086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all others, 250-399 (vs 400-499, 500+)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298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250-399, 400-499 vs all others except 500+, 500 + vs all others except 400-499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8869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&lt;100 vs 100-249, 100-249 (vs 400-499, 500+), 250-399 (vs 400-499, 500+)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7045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100-249 vs 250-399, 400-499 vs all others, 500+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318F6-7A4E-4BF9-A0FA-425085DCDD95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5130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815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322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334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89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509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6284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3809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949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807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486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310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3D649-7330-4FCE-8407-BBECCEA9A13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8B6D6-7F8D-4EE5-9C25-7FC912E1765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20E725-2D93-47FC-74E6-DD0FABB24BB9}"/>
              </a:ext>
            </a:extLst>
          </p:cNvPr>
          <p:cNvSpPr txBox="1"/>
          <p:nvPr userDrawn="1"/>
        </p:nvSpPr>
        <p:spPr>
          <a:xfrm>
            <a:off x="341757" y="455676"/>
            <a:ext cx="6093335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 dirty="0">
                <a:latin typeface="Arial" panose="020B0604020202020204" pitchFamily="34" charset="0"/>
              </a:rPr>
              <a:t>Population (total number of students in Grades 9-12)</a:t>
            </a:r>
          </a:p>
        </p:txBody>
      </p:sp>
    </p:spTree>
    <p:extLst>
      <p:ext uri="{BB962C8B-B14F-4D97-AF65-F5344CB8AC3E}">
        <p14:creationId xmlns:p14="http://schemas.microsoft.com/office/powerpoint/2010/main" val="414371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D6487C-5C8A-954E-46EE-17B0BF3CFE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28393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B93F46-0134-37C7-DBEE-07E05953C3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4822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14FC49-1FBB-E6BE-2E39-A556F2ACE8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29674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7C5585-13F8-A952-34AB-4EAFD363B6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0296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F34DDF-CE0B-954A-0334-2CCCEF42A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14578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81AE4E5-7973-D44B-DE0D-EFB092FDA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87541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ADB873-B27B-9084-6706-49560738E1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32338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11E04CA-5051-7700-7FC4-1C31DB7AAC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4274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0060AF-1690-B1D8-7B05-67E62E0595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784417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CD2231-0031-7D46-3CF2-803AFB385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96857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EEC2D2-CC47-03DF-1B84-973E6175E5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922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D1517E-ECE7-126C-69EF-429F6610C2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54853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951C39-31E5-1F82-BFA7-B6A3AA5938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6512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9BA65D-CDFB-CCD0-1E63-2F0F10C71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7414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9A4D65-B43F-C18E-9F78-192ED3222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26377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7A7D71-5AC2-21A6-178E-DC1032749F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1806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2020089-71FB-D32B-623D-5F0009122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4143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355E1C-124A-222C-276C-08E0490B6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67679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C38C5D9-866E-4445-0CD5-39992C4BF7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1205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C399BB-D6FE-C11B-6A0F-51280BB92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866712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37</TotalTime>
  <Words>321</Words>
  <Application>Microsoft Macintosh PowerPoint</Application>
  <PresentationFormat>On-screen Show (4:3)</PresentationFormat>
  <Paragraphs>40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10</cp:revision>
  <dcterms:created xsi:type="dcterms:W3CDTF">2022-12-15T00:37:58Z</dcterms:created>
  <dcterms:modified xsi:type="dcterms:W3CDTF">2022-12-19T01:58:17Z</dcterms:modified>
</cp:coreProperties>
</file>