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9" r:id="rId3"/>
    <p:sldId id="260" r:id="rId4"/>
    <p:sldId id="263" r:id="rId5"/>
    <p:sldId id="264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8" r:id="rId16"/>
    <p:sldId id="279" r:id="rId17"/>
    <p:sldId id="280" r:id="rId18"/>
    <p:sldId id="281" r:id="rId19"/>
    <p:sldId id="284" r:id="rId20"/>
    <p:sldId id="285" r:id="rId21"/>
    <p:sldId id="286" r:id="rId22"/>
    <p:sldId id="288" r:id="rId23"/>
    <p:sldId id="289" r:id="rId24"/>
    <p:sldId id="295" r:id="rId25"/>
    <p:sldId id="298" r:id="rId26"/>
    <p:sldId id="299" r:id="rId27"/>
    <p:sldId id="300" r:id="rId28"/>
    <p:sldId id="302" r:id="rId29"/>
    <p:sldId id="304" r:id="rId30"/>
    <p:sldId id="30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55"/>
    <p:restoredTop sz="82944"/>
  </p:normalViewPr>
  <p:slideViewPr>
    <p:cSldViewPr snapToGrid="0">
      <p:cViewPr varScale="1">
        <p:scale>
          <a:sx n="20" d="100"/>
          <a:sy n="20" d="100"/>
        </p:scale>
        <p:origin x="184" y="1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E5898-DDB9-194F-98C8-CB862DE57FF6}" type="datetimeFigureOut">
              <a:rPr lang="en-US" smtClean="0"/>
              <a:t>12/18/22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DEF49-3D59-BF4B-BADE-E62298790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43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16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6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15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6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22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507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6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90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35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566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93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050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321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991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Coed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650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058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SSB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524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SSB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785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for </a:t>
            </a:r>
            <a:r>
              <a:rPr lang="en-US" i="1" dirty="0"/>
              <a:t>West </a:t>
            </a:r>
            <a:r>
              <a:rPr lang="en-US" i="0" dirty="0"/>
              <a:t>for Coed vs all others, all combos for </a:t>
            </a:r>
            <a:r>
              <a:rPr lang="en-US" i="1" dirty="0"/>
              <a:t>Midwest</a:t>
            </a:r>
            <a:r>
              <a:rPr lang="en-US" i="0" dirty="0"/>
              <a:t>, all combos for </a:t>
            </a:r>
            <a:r>
              <a:rPr lang="en-US" i="1" dirty="0"/>
              <a:t>South </a:t>
            </a:r>
            <a:r>
              <a:rPr lang="en-US" i="0" dirty="0"/>
              <a:t>SSB vs all others, all combos for </a:t>
            </a:r>
            <a:r>
              <a:rPr lang="en-US" i="1" dirty="0"/>
              <a:t>Northeast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48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41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</a:t>
            </a:r>
            <a:r>
              <a:rPr lang="en-US" i="1" dirty="0"/>
              <a:t>500+ </a:t>
            </a:r>
            <a:r>
              <a:rPr lang="en-US" i="0" dirty="0"/>
              <a:t>for SSB vs SSG (0% for both)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36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4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96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56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37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EF49-3D59-BF4B-BADE-E622987906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5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18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80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11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139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26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962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509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706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802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698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888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F9DA-6B62-46B5-B252-BA0198A891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12E61-3BCD-CF09-E36E-296A52B63619}"/>
              </a:ext>
            </a:extLst>
          </p:cNvPr>
          <p:cNvSpPr txBox="1"/>
          <p:nvPr userDrawn="1"/>
        </p:nvSpPr>
        <p:spPr>
          <a:xfrm>
            <a:off x="341757" y="455676"/>
            <a:ext cx="159255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School Type</a:t>
            </a:r>
          </a:p>
        </p:txBody>
      </p:sp>
    </p:spTree>
    <p:extLst>
      <p:ext uri="{BB962C8B-B14F-4D97-AF65-F5344CB8AC3E}">
        <p14:creationId xmlns:p14="http://schemas.microsoft.com/office/powerpoint/2010/main" val="295118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EB6CBA-24A2-BF11-891F-7382108F0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1204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7E60E8-AA7B-B803-F907-CE1DF7490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60406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0718CA-4EEB-50E9-F39C-DDFCA2B8C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2923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4BFC1D-32AB-3AC8-CBF4-D0DBE98A6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2207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BAE0F6-EBE9-1509-FDD4-31B829166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1670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F3DC9C-D8B8-34E3-A55C-A4431DC1F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69640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DB4D30-023C-7440-2DDA-BECA6BCB5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6313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1C276C-1141-C984-ADB0-937914329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45439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324232-F06B-660E-65F5-39B64407C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06610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F4DFEF-8317-7684-6446-2DBC1B399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54268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8CCFA2-A80C-5D89-4E88-FED3A4965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8516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8920C0-692E-C46F-6409-7AC168023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3321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312F82-DA58-AE30-2C6D-3B471E561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2246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42DA7C-D369-14B3-1536-EC17455DD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95386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065D72-EDA9-F216-B0EF-70CDC98D0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01337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C04A91-8261-3C55-3CB4-102232B23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4859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3824C0-A753-7857-0D49-E34A640C0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08527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FBDF18-4E09-5CA8-83B4-71FDE9365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3140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A54C3D-566A-9BEE-B908-711539296A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3482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DFD58B-4258-7342-5B6C-EE1439AD8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62510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2366F6-A4E1-313D-F55B-DFF4CC325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9773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410338-E2CC-F942-6812-E764AA909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2207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A3AFF1-62A8-3ECE-B9FD-DC4BFAEDE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76571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995AFC-20E1-F8E1-1F10-19C179EBE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7386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11BF64-0796-FE1C-37CD-6BDA3639B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4971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75658A-ABB4-1A61-8D6D-FE3BD9384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64355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043DA5-5734-42D7-8864-B06A2683C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0880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3CADD1-44C1-3DA1-7F74-4CC824024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06708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7C650E-6ACB-0906-472E-43B088665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8182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ABAA90-9A77-5D91-A4D6-264C207EF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113381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75</TotalTime>
  <Words>135</Words>
  <Application>Microsoft Macintosh PowerPoint</Application>
  <PresentationFormat>On-screen Show (4:3)</PresentationFormat>
  <Paragraphs>60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8</cp:revision>
  <dcterms:created xsi:type="dcterms:W3CDTF">2022-12-15T00:41:40Z</dcterms:created>
  <dcterms:modified xsi:type="dcterms:W3CDTF">2022-12-19T04:39:59Z</dcterms:modified>
</cp:coreProperties>
</file>