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2" r:id="rId2"/>
    <p:sldId id="263" r:id="rId3"/>
    <p:sldId id="264" r:id="rId4"/>
    <p:sldId id="268" r:id="rId5"/>
    <p:sldId id="269" r:id="rId6"/>
    <p:sldId id="270" r:id="rId7"/>
    <p:sldId id="278" r:id="rId8"/>
    <p:sldId id="279" r:id="rId9"/>
    <p:sldId id="280" r:id="rId10"/>
    <p:sldId id="281" r:id="rId11"/>
    <p:sldId id="283" r:id="rId12"/>
    <p:sldId id="287" r:id="rId13"/>
    <p:sldId id="295" r:id="rId14"/>
    <p:sldId id="296" r:id="rId15"/>
    <p:sldId id="297" r:id="rId16"/>
    <p:sldId id="298" r:id="rId17"/>
    <p:sldId id="304" r:id="rId18"/>
    <p:sldId id="30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12"/>
    <p:restoredTop sz="87764"/>
  </p:normalViewPr>
  <p:slideViewPr>
    <p:cSldViewPr snapToGrid="0">
      <p:cViewPr varScale="1">
        <p:scale>
          <a:sx n="41" d="100"/>
          <a:sy n="41" d="100"/>
        </p:scale>
        <p:origin x="18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24E97-F89D-4CCF-A992-7EAC41C8E32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DED53-233C-4870-AD1E-E75DA87670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58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Black vs E and SE Asian, all combos for E and SE Asian vs Latin, all combos for E and SE Asian vs ME, all combos for E and SE Asian vs M-R, all combos for E and SE Asian vs SA, all combos for E and SE Asian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446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 and SE Asian vs White, Latin vs 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813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 and SE Asian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32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Latin, E and SE Asian (vs Latin, 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540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Black vs E and SE Asian, all combos for Black vs Latin, all combos for Black vs M-R, all combos for Black vs SA, all combos for Black vs White, all combos for E and SE Asian vs ME, all combos for E and SE Asian vs White, all combos for Latin vs White, all combos for ME vs White, all combos for M-R vs White, all combos for SA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207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all others, E and SE Asian vs White, Latin vs White, ME vs White, M-R vs White, Indigenous vs White, SA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304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E and SE Asian, Black vs M-R, Black vs White, E and SE Asian vs Latin, E and SE Asian vs ME, E and SE Asian vs SA, E and SE Asian vs White, Latin vs M-R, Latin vs White, ME vs M-R, ME vs White, M-R vs SA, M-R vs White, Indigenous vs White, SA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881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E and SE Asian, Black vs White, E and SE Asian vs Latin, E and SE Asian vs ME, E and SE Asian vs SA, Latin vs ME, Latin vs White, ME vs M-R, ME vs Indigenous, ME vs White, M-R vs SA, SA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607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Black vs E and SE Asian, all combos for Black vs Latin, all combos for Black vs ME, all combos for Black vs M-R, all combos for Black vs SA, all combos for E and SE Asian vs Latin, all combos for E and SE Asian vs M-R, all combos for E and SE Asian vs Indigenous, all combos for E and SE Asian vs SA, all combos for E and SE Asian vs White, all combos for Latin vs White, all combos for ME vs White, all combos for M-R vs Indigenous, all combos for M-R vs SA, all combos for M-R vs White, all combos for Indigenous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431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Black vs E and SE Asian,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Black vs Latin, </a:t>
            </a:r>
            <a:r>
              <a:rPr lang="en-CA" i="1" dirty="0"/>
              <a:t>70-74.99%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Black vs ME,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Black vs M-R,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Black vs Indigenous, </a:t>
            </a:r>
            <a:r>
              <a:rPr lang="en-CA" i="1" dirty="0"/>
              <a:t>70-74.99% </a:t>
            </a:r>
            <a:r>
              <a:rPr lang="en-CA" i="0" dirty="0"/>
              <a:t>for Black vs SA, all combos for Black vs White, all combos for E and SE Asian vs Latin,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E and SE Asian vs ME, </a:t>
            </a:r>
            <a:r>
              <a:rPr lang="en-CA" i="1" dirty="0"/>
              <a:t>75-79.99% </a:t>
            </a:r>
            <a:r>
              <a:rPr lang="en-CA" i="0" dirty="0"/>
              <a:t>for E and SE Asian vs Indigenous,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E and SE Asian vs White, </a:t>
            </a:r>
            <a:r>
              <a:rPr lang="en-CA" i="1" dirty="0"/>
              <a:t>&lt;70% </a:t>
            </a:r>
            <a:r>
              <a:rPr lang="en-CA" i="0" dirty="0"/>
              <a:t>for Latin vs ME, all combos for Latin vs M-R, </a:t>
            </a:r>
            <a:r>
              <a:rPr lang="en-CA" i="1" dirty="0"/>
              <a:t>75-79.99% </a:t>
            </a:r>
            <a:r>
              <a:rPr lang="en-CA" i="0" dirty="0"/>
              <a:t>for Latin vs Indigenous,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75-79.99% </a:t>
            </a:r>
            <a:r>
              <a:rPr lang="en-CA" i="0" dirty="0"/>
              <a:t>for Latin vs SA, all combos for Latin vs White,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ME vs M-R,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ME vs Indigenous,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ME vs White, </a:t>
            </a:r>
            <a:r>
              <a:rPr lang="en-CA" i="1" dirty="0"/>
              <a:t>70-74.99% </a:t>
            </a:r>
            <a:r>
              <a:rPr lang="en-CA" i="0" dirty="0"/>
              <a:t>for M-R vs Indigenous,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M-R vs SA,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M-R vs White,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 dirty="0"/>
              <a:t>for Indigenous vs SA, </a:t>
            </a:r>
            <a:r>
              <a:rPr lang="en-CA" i="1" dirty="0"/>
              <a:t>&lt;70% </a:t>
            </a:r>
            <a:r>
              <a:rPr lang="en-CA" i="0" dirty="0"/>
              <a:t>and </a:t>
            </a:r>
            <a:r>
              <a:rPr lang="en-CA" i="1" dirty="0"/>
              <a:t>70-74.99% </a:t>
            </a:r>
            <a:r>
              <a:rPr lang="en-CA" i="0"/>
              <a:t>for SA </a:t>
            </a:r>
            <a:r>
              <a:rPr lang="en-CA" i="0" dirty="0"/>
              <a:t>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28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between 6-8 hours </a:t>
            </a:r>
            <a:r>
              <a:rPr lang="en-CA" i="0" dirty="0"/>
              <a:t>for Black vs E and SE Asian, </a:t>
            </a:r>
            <a:r>
              <a:rPr lang="en-CA" i="1" dirty="0"/>
              <a:t>less than 6 hours </a:t>
            </a:r>
            <a:r>
              <a:rPr lang="en-CA" i="0" dirty="0"/>
              <a:t>for Black vs Latin, </a:t>
            </a:r>
            <a:r>
              <a:rPr lang="en-CA" i="1" dirty="0"/>
              <a:t>less than 6 hours </a:t>
            </a:r>
            <a:r>
              <a:rPr lang="en-CA" i="0" dirty="0"/>
              <a:t>for Black vs M-R, </a:t>
            </a:r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between 6-8 hours </a:t>
            </a:r>
            <a:r>
              <a:rPr lang="en-CA" i="0" dirty="0"/>
              <a:t>for Black vs SA, </a:t>
            </a:r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more than 8 hours </a:t>
            </a:r>
            <a:r>
              <a:rPr lang="en-CA" i="0" dirty="0"/>
              <a:t>for Black vs White, </a:t>
            </a:r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more than 8 hours </a:t>
            </a:r>
            <a:r>
              <a:rPr lang="en-CA" i="0" dirty="0"/>
              <a:t>for E and SE Asian vs White, </a:t>
            </a:r>
            <a:r>
              <a:rPr lang="en-CA" i="1" dirty="0"/>
              <a:t>less than 6 hours</a:t>
            </a:r>
            <a:r>
              <a:rPr lang="en-CA" i="0" dirty="0"/>
              <a:t> for M-R vs White, </a:t>
            </a:r>
            <a:r>
              <a:rPr lang="en-CA" i="1" dirty="0"/>
              <a:t>more than 8 hours </a:t>
            </a:r>
            <a:r>
              <a:rPr lang="en-CA" i="0" dirty="0"/>
              <a:t>for SA vs White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97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(vs. E and SE Asian, Latin, SA, White), Latin vs M-R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74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(vs E and SE Asian, Latin), E and SE Asian (vs M-R, SA, White), Latin (vs. M-R,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99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Latin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100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 and SE Asian vs M-R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105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E and SE Asian, E and SE Asian (vs M-R, White), Latin vs M-R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61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 and SE Asian vs White,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554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Black vs Latin, E and SE Asian vs Latin, Latin (vs M-R, SA,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DED53-233C-4870-AD1E-E75DA876709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369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07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9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1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84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63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500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834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27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32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6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544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FAAE9-32F4-446E-8622-0E36CDEA83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781B-8F2F-47A2-B8F3-AE693F7C1E5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EAA65-599E-7CAF-F949-A171568530F0}"/>
              </a:ext>
            </a:extLst>
          </p:cNvPr>
          <p:cNvSpPr txBox="1"/>
          <p:nvPr userDrawn="1"/>
        </p:nvSpPr>
        <p:spPr>
          <a:xfrm>
            <a:off x="341757" y="455676"/>
            <a:ext cx="304923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Racial or Cultural Identity</a:t>
            </a:r>
          </a:p>
        </p:txBody>
      </p:sp>
    </p:spTree>
    <p:extLst>
      <p:ext uri="{BB962C8B-B14F-4D97-AF65-F5344CB8AC3E}">
        <p14:creationId xmlns:p14="http://schemas.microsoft.com/office/powerpoint/2010/main" val="19464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C3D77B-4972-AA57-2816-8F5DEBF4E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793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869D65-6FC6-3016-4B9A-C283D7DD0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9263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EBC75A-0792-FEE7-DF2B-C57873255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485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D8C6F2-B547-404C-AFC3-23932A275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737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53B4B9-A377-0BF0-FDF3-1CF3021C1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509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91D516-BD32-DC11-4F01-530429C96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9546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1B4733-54A3-B595-C8E3-7DA9D4CBC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728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32B289-0DFA-F9D2-2EAB-D020926BB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6817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D9EED9-3B4C-1AB5-30FD-5442E8709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145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7D2C6-EF27-7694-EB41-69CCAF2B5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4675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68E42-E994-79CF-F998-16941795B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183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42BAE5-0214-FF3B-3CD1-533F02D7B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97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BC89D5-BF6C-A22E-D444-E0F44C742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640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685464-6183-AF04-B965-6A3CCC186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900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4B7632-28DD-66BD-4F23-F3BA5B401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864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9F411B-11B7-C57A-7F36-BCDE43AE6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710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0C3D5D-92D7-428F-2527-F731EDF1C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989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D96E97-7B76-AC68-FBC1-0C6B4EAC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90955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1102</TotalTime>
  <Words>928</Words>
  <Application>Microsoft Macintosh PowerPoint</Application>
  <PresentationFormat>On-screen Show (4:3)</PresentationFormat>
  <Paragraphs>36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17</cp:revision>
  <dcterms:created xsi:type="dcterms:W3CDTF">2022-12-12T22:00:37Z</dcterms:created>
  <dcterms:modified xsi:type="dcterms:W3CDTF">2022-12-15T18:38:22Z</dcterms:modified>
</cp:coreProperties>
</file>