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9" r:id="rId2"/>
    <p:sldId id="264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8" r:id="rId15"/>
    <p:sldId id="279" r:id="rId16"/>
    <p:sldId id="280" r:id="rId17"/>
    <p:sldId id="282" r:id="rId18"/>
    <p:sldId id="284" r:id="rId19"/>
    <p:sldId id="285" r:id="rId20"/>
    <p:sldId id="286" r:id="rId21"/>
    <p:sldId id="288" r:id="rId22"/>
    <p:sldId id="289" r:id="rId23"/>
    <p:sldId id="291" r:id="rId24"/>
    <p:sldId id="297" r:id="rId25"/>
    <p:sldId id="308" r:id="rId26"/>
    <p:sldId id="309" r:id="rId27"/>
    <p:sldId id="31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41"/>
    <p:restoredTop sz="95070" autoAdjust="0"/>
  </p:normalViewPr>
  <p:slideViewPr>
    <p:cSldViewPr snapToGrid="0">
      <p:cViewPr varScale="1">
        <p:scale>
          <a:sx n="46" d="100"/>
          <a:sy n="46" d="100"/>
        </p:scale>
        <p:origin x="176" y="1168"/>
      </p:cViewPr>
      <p:guideLst/>
    </p:cSldViewPr>
  </p:slideViewPr>
  <p:notesTextViewPr>
    <p:cViewPr>
      <p:scale>
        <a:sx n="1" d="1"/>
        <a:sy n="1" d="1"/>
      </p:scale>
      <p:origin x="0" y="-4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B9C2D-D2DB-4190-BC8D-3A7AF6E6395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C8A3-9151-4FA9-8A28-63DDD7DEEF6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5448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for </a:t>
            </a:r>
            <a:r>
              <a:rPr lang="en-CA" i="1" dirty="0"/>
              <a:t>Yes</a:t>
            </a:r>
            <a:r>
              <a:rPr lang="en-CA" i="0" dirty="0"/>
              <a:t>, all combos for No except 400-499 vs 500+, </a:t>
            </a:r>
            <a:r>
              <a:rPr lang="en-CA" i="1" dirty="0"/>
              <a:t>PNTA </a:t>
            </a:r>
            <a:r>
              <a:rPr lang="en-CA" i="0" dirty="0"/>
              <a:t>for 100-249 vs all others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6710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100-249 vs 400-499, 250-399 vs 400-499, 250-399 vs 500+, 400-499 vs 500+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7132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100-249 vs 400-499, 250-399 vs 400-499, 250-399 vs 500+, 400-499 vs 500+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29850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100-249 vs 400-499, 250-399 vs 400-499, 250-399 vs 500+, 400-499 vs 500+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4476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100-249 vs 500+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44783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100-249 vs 500+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59959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100-249 vs 400-499, 250-399 vs 400-499, 250-399 vs 500+, 400-499 vs 500+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32223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100-249 vs 400-499, 250-399 vs 400-499, 250-399 vs 500+, 400-499 vs 500+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5596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100-249 vs 400-499, 250-399 vs 400-499, 400-499 vs 500+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2761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100-249 vs 500+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9854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 except 100-249 vs 500+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721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 except 100-249 vs 250-399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94102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 except 100-249 vs 500+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86473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 except 100-249 vs 500+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9199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100-249 vs 400-499, 250-399 vs 400-499, 250-399 vs 500+, 400-499 vs 500+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66995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100-249 vs 400-499, 250-399 vs 400-499, 400-499 vs 500+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60764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100-249 vs 400-499, 100-249 vs 500+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44984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for </a:t>
            </a:r>
            <a:r>
              <a:rPr lang="en-CA" i="1" dirty="0"/>
              <a:t>&lt;13.3%</a:t>
            </a:r>
            <a:r>
              <a:rPr lang="en-CA" i="0" dirty="0"/>
              <a:t>, all combos for </a:t>
            </a:r>
            <a:r>
              <a:rPr lang="en-CA" i="1" dirty="0"/>
              <a:t>13.3-17.7%</a:t>
            </a:r>
            <a:r>
              <a:rPr lang="en-CA" i="0" dirty="0"/>
              <a:t>, </a:t>
            </a:r>
            <a:r>
              <a:rPr lang="en-CA" i="1" dirty="0"/>
              <a:t>17.8%+ </a:t>
            </a:r>
            <a:r>
              <a:rPr lang="en-CA" i="0" dirty="0"/>
              <a:t>for 100-249 vs all others, </a:t>
            </a:r>
            <a:r>
              <a:rPr lang="en-CA" i="1" dirty="0"/>
              <a:t>17.8%+ </a:t>
            </a:r>
            <a:r>
              <a:rPr lang="en-CA" i="0" dirty="0"/>
              <a:t>for 250-399 vs all others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7617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for </a:t>
            </a:r>
            <a:r>
              <a:rPr lang="en-CA" i="1" dirty="0"/>
              <a:t>&lt;70%</a:t>
            </a:r>
            <a:r>
              <a:rPr lang="en-CA" i="0" dirty="0"/>
              <a:t>, all combos for </a:t>
            </a:r>
            <a:r>
              <a:rPr lang="en-CA" i="1" dirty="0"/>
              <a:t>70-74.99% </a:t>
            </a:r>
            <a:r>
              <a:rPr lang="en-CA" i="0" dirty="0"/>
              <a:t>except 400-499 vs 500+, all combos for </a:t>
            </a:r>
            <a:r>
              <a:rPr lang="en-CA" i="1" dirty="0"/>
              <a:t>75-79.99%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79521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for </a:t>
            </a:r>
            <a:r>
              <a:rPr lang="en-CA" i="1" dirty="0"/>
              <a:t>&lt;20%</a:t>
            </a:r>
            <a:r>
              <a:rPr lang="en-CA" i="0" dirty="0"/>
              <a:t>, all combos for </a:t>
            </a:r>
            <a:r>
              <a:rPr lang="en-CA" i="1" dirty="0"/>
              <a:t>20-24.9%</a:t>
            </a:r>
            <a:r>
              <a:rPr lang="en-CA" i="0" dirty="0"/>
              <a:t>, all combos for </a:t>
            </a:r>
            <a:r>
              <a:rPr lang="en-CA" i="1" dirty="0"/>
              <a:t>25-42.1% </a:t>
            </a:r>
            <a:r>
              <a:rPr lang="en-CA" i="0" dirty="0"/>
              <a:t>except 100-249 vs 250-399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0603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100-249 vs 400-499, 100-249 vs 500+, 250-399 vs 400-499, 400-499 vs 500+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601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100-249 vs 250-399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6875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100-249 vs 500+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0091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 except 100-249 vs 500+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8437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 except 100-249 vs 500+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0803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100-249 vs 400-499, 250-399 vs 400-499, 250-399 vs 500+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9735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100-249 vs 400-499, 250-399 vs 400-499, 250-399 vs 500+, 400-499 vs 500+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C8A3-9151-4FA9-8A28-63DDD7DEEF62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35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840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000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901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825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31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098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435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357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931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750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231C-FF6D-44E4-8610-0FF57B0346B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802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2231C-FF6D-44E4-8610-0FF57B0346B0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55F02-921D-45C2-960A-22EDB75D322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641CC8-2E8E-D848-B13F-408F5C6AEE4C}"/>
              </a:ext>
            </a:extLst>
          </p:cNvPr>
          <p:cNvSpPr txBox="1"/>
          <p:nvPr userDrawn="1"/>
        </p:nvSpPr>
        <p:spPr>
          <a:xfrm>
            <a:off x="341757" y="455676"/>
            <a:ext cx="139814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Population</a:t>
            </a:r>
          </a:p>
        </p:txBody>
      </p:sp>
    </p:spTree>
    <p:extLst>
      <p:ext uri="{BB962C8B-B14F-4D97-AF65-F5344CB8AC3E}">
        <p14:creationId xmlns:p14="http://schemas.microsoft.com/office/powerpoint/2010/main" val="378574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3849E5-150F-A7A2-2DAC-07CB7188E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73488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59D29D-6E11-43C0-E011-EA0101AFDD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34137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097AF1-9DB8-B1EF-4DC6-72CF5F4DA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49429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AF40E0-3452-FE5E-CC8E-E552B293C1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39245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81F93C-2B27-61B9-6CCC-A71EF0011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64042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A98FA0-D8BA-E95C-DE68-60CBA0F883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15215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75B52B-00DE-6FCE-E7CF-0D282DC76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65176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CBD50D-5D6C-FB8F-7FB9-F8E155B47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90799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2DDF02-D175-D064-0E81-259B96F67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87895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5DE572-87B9-6161-81D7-46BC4EAEE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11338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AAB3DD-D262-9D39-3B28-0521210148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39263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C2A2E9-6649-6E8E-C3BA-863AD5EEB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24829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002D64-3C79-A679-CA3F-964E56787C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00181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ACD03B-7662-6193-22FC-B42B0D4851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2755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2D371A-9C3D-149E-FBE8-45BB1E183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2099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C2EA33-7193-9B73-23F7-3624BA2339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36900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154DC7-3F29-FDD4-59B8-F7BC834589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47505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24C65D-1C88-4844-6652-EE944D5101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58549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870F52-119B-738B-EFCD-2D1D50647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933814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6147E7-AA82-FAD4-6E14-616DDB652E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9922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99D17B-3D1F-1A63-FFEC-E9C1CE953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6148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A726EB-4AA3-6320-4866-0284D22ACE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6129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B740EB-9312-8D18-102B-D2E66F0A0B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68427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069E21-A3FB-C042-95C7-5ADE1CF1BA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0183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EC4B87-9BB6-B803-4748-DABBE3095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0684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CD87D6-DD08-E331-055E-169150C21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9366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E041B9-6A9F-115A-2C62-68D3C128F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9433199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1016</TotalTime>
  <Words>361</Words>
  <Application>Microsoft Macintosh PowerPoint</Application>
  <PresentationFormat>On-screen Show (4:3)</PresentationFormat>
  <Paragraphs>54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9</cp:revision>
  <dcterms:created xsi:type="dcterms:W3CDTF">2022-12-12T21:57:40Z</dcterms:created>
  <dcterms:modified xsi:type="dcterms:W3CDTF">2022-12-15T21:05:51Z</dcterms:modified>
</cp:coreProperties>
</file>