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9" r:id="rId2"/>
    <p:sldId id="260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8" r:id="rId29"/>
    <p:sldId id="289" r:id="rId30"/>
    <p:sldId id="290" r:id="rId31"/>
    <p:sldId id="293" r:id="rId32"/>
    <p:sldId id="295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8" r:id="rId41"/>
    <p:sldId id="309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05"/>
    <p:restoredTop sz="94658"/>
  </p:normalViewPr>
  <p:slideViewPr>
    <p:cSldViewPr snapToGrid="0">
      <p:cViewPr varScale="1">
        <p:scale>
          <a:sx n="56" d="100"/>
          <a:sy n="56" d="100"/>
        </p:scale>
        <p:origin x="19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50C21-67E2-4B71-B0C8-D7E6461DD49A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2AC6A-60AB-4063-A4CC-E091790237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43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917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0226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i="1" dirty="0"/>
              <a:t>Other </a:t>
            </a:r>
            <a:r>
              <a:rPr lang="en-CA" i="0" dirty="0"/>
              <a:t>vs all others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9656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1326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57944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90864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59580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68435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04440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i="1" dirty="0"/>
              <a:t>Other</a:t>
            </a:r>
            <a:r>
              <a:rPr lang="en-CA" i="0" dirty="0"/>
              <a:t> vs all others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70673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i="1" dirty="0"/>
              <a:t>Other </a:t>
            </a:r>
            <a:r>
              <a:rPr lang="en-CA" i="0" dirty="0"/>
              <a:t>vs all others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5652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9431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i="1" dirty="0"/>
              <a:t>Other </a:t>
            </a:r>
            <a:r>
              <a:rPr lang="en-CA" i="0" dirty="0"/>
              <a:t>vs all others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27608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76144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i="1" dirty="0"/>
              <a:t>Other </a:t>
            </a:r>
            <a:r>
              <a:rPr lang="en-CA" i="0" dirty="0"/>
              <a:t>vs all others</a:t>
            </a:r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12649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i="1" dirty="0"/>
              <a:t>Other </a:t>
            </a:r>
            <a:r>
              <a:rPr lang="en-CA" i="0" dirty="0"/>
              <a:t>vs all others</a:t>
            </a:r>
            <a:endParaRPr lang="en-CA" i="1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61544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i="1" dirty="0"/>
              <a:t>Other </a:t>
            </a:r>
            <a:r>
              <a:rPr lang="en-CA" i="0" dirty="0"/>
              <a:t>vs all others</a:t>
            </a:r>
            <a:endParaRPr lang="en-CA" i="1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49399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66141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74494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93164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42189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i="1" dirty="0"/>
              <a:t>Other </a:t>
            </a:r>
            <a:r>
              <a:rPr lang="en-CA" i="0" dirty="0"/>
              <a:t>vs all others</a:t>
            </a:r>
            <a:endParaRPr lang="en-CA" i="1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6501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Male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24539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i="1" dirty="0"/>
              <a:t>Other </a:t>
            </a:r>
            <a:r>
              <a:rPr lang="en-CA" i="0" dirty="0"/>
              <a:t>vs all others</a:t>
            </a:r>
            <a:endParaRPr lang="en-CA" i="1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65680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79506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6940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571504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34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2872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35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05402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36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68998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male vs female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37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044858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38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3744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All combos except male vs female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39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073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</a:t>
            </a:r>
            <a:r>
              <a:rPr lang="en-CA" i="1" dirty="0"/>
              <a:t>more than 8 hours </a:t>
            </a:r>
            <a:r>
              <a:rPr lang="en-CA" i="0" dirty="0"/>
              <a:t>for female vs other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85346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&lt;100 </a:t>
            </a:r>
            <a:r>
              <a:rPr lang="en-US" i="0" dirty="0"/>
              <a:t>for other vs all others, all combos for </a:t>
            </a:r>
            <a:r>
              <a:rPr lang="en-US" i="1" dirty="0"/>
              <a:t>100-249</a:t>
            </a:r>
            <a:r>
              <a:rPr lang="en-US" i="0" dirty="0"/>
              <a:t>, </a:t>
            </a:r>
            <a:r>
              <a:rPr lang="en-US" i="1" dirty="0"/>
              <a:t>250-399 </a:t>
            </a:r>
            <a:r>
              <a:rPr lang="en-US" i="0" dirty="0"/>
              <a:t>for male vs female, all combos for </a:t>
            </a:r>
            <a:r>
              <a:rPr lang="en-US" i="1" dirty="0"/>
              <a:t>400-499</a:t>
            </a:r>
            <a:r>
              <a:rPr lang="en-US" i="0" dirty="0"/>
              <a:t>, </a:t>
            </a:r>
            <a:r>
              <a:rPr lang="en-US" i="1" dirty="0"/>
              <a:t>500+ </a:t>
            </a:r>
            <a:r>
              <a:rPr lang="en-US" i="0" dirty="0"/>
              <a:t>for female vs all others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40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031944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for </a:t>
            </a:r>
            <a:r>
              <a:rPr lang="en-US" i="1" dirty="0"/>
              <a:t>&lt;13.3%</a:t>
            </a:r>
            <a:r>
              <a:rPr lang="en-US" i="0" dirty="0"/>
              <a:t>, all combos for </a:t>
            </a:r>
            <a:r>
              <a:rPr lang="en-US" i="1" dirty="0"/>
              <a:t>13.3-17.7</a:t>
            </a:r>
            <a:r>
              <a:rPr lang="en-US" i="1"/>
              <a:t>%</a:t>
            </a:r>
            <a:r>
              <a:rPr lang="en-US" i="0"/>
              <a:t>, all combos for </a:t>
            </a:r>
            <a:r>
              <a:rPr lang="en-US" i="1"/>
              <a:t>26%+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41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7572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73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7862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3969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6077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2AC6A-60AB-4063-A4CC-E09179023783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624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76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496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274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202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00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342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627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537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967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977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2C50-6F26-4218-BF44-9CADADB3B9C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30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42C50-6F26-4218-BF44-9CADADB3B9C2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97636-AE2C-434E-B0A3-AFEF9B9C5179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012F85-6F91-6C22-07E1-EAB5DF785688}"/>
              </a:ext>
            </a:extLst>
          </p:cNvPr>
          <p:cNvSpPr txBox="1"/>
          <p:nvPr userDrawn="1"/>
        </p:nvSpPr>
        <p:spPr>
          <a:xfrm>
            <a:off x="341757" y="455676"/>
            <a:ext cx="290496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Gender of Respondents</a:t>
            </a:r>
          </a:p>
        </p:txBody>
      </p:sp>
    </p:spTree>
    <p:extLst>
      <p:ext uri="{BB962C8B-B14F-4D97-AF65-F5344CB8AC3E}">
        <p14:creationId xmlns:p14="http://schemas.microsoft.com/office/powerpoint/2010/main" val="357547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8DBC628-2D0E-41AD-D168-46B793557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91348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4BD8EC-C009-4E09-353F-B788534047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69790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C3977F-94EA-ECD4-4EBE-B004A6145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46076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3EFF3D-5C78-D837-8556-BA3E746B5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50862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ED6EED-153E-FFAA-E63C-FFFF5AFAE5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53318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A9EF3B-A013-4611-9948-6E72A59E7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22770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66C283-8EA2-0D69-D396-039F27F180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45930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B73188-1CBD-4A4C-C4FE-E3583E2F8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84801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511976-8369-46B9-2937-31C3F677E6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14709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0BBADD-F078-CD08-11B8-BAB6F5EDC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65370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F14EA4-B1BD-E4E7-60CD-2754B7CAC7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0563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1CE151-CDFD-137F-B801-8405C690F1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88555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4D2C72-AA44-5D47-F018-878CE2F8CA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78108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154F36A-C991-8F9F-229D-4998FA2793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86576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BAD67C-3B78-5ABE-148A-D01B62F86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126434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DB2E67-0299-BEE7-3C0B-957877D47C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90510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488B62-E182-6FD9-94E6-7DE9D1B06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25010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E5F621-8D41-5BB5-EF0F-1ADD97F82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0659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85714F-B0B8-6EEA-F8B3-6926BEC3E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12570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F21FAC-A347-5B1B-1ED3-6E73AEF32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521287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467AA1-2071-DF7F-8891-3ED379171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733109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B8150D-F36C-4479-80C3-F7FAAB522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82867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C57D73-62CB-C899-C563-FAC0E86DE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806176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90BC62-075D-5FE6-1A32-0C1C74E5C5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704410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965CFF-A672-BB34-313E-C7703ABBC5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283350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E83383-A42B-C73F-FA63-777D34629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986053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BF5FBA-A4A7-D3D4-A55D-64223F974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852454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2E2401-138A-F66D-4011-008A140826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7391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235DA6-2393-EF1B-547E-C6489A009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790037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416609-2EBF-97CB-8868-C9C0DE336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755038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844B95-6371-233B-5366-ED3BF89B2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929768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464058-293B-0A74-9EFB-27933874C0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179881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379E5B-10F5-C106-AE08-9C2B90ECA5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6345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8FCB6F0-14F1-5B9C-275D-7BC523712F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180248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E5E780-6972-DE34-0A1D-CAE380C26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839666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F24860-6059-FB72-5F34-07515D09E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35012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407571-C2D1-1B02-7CA3-F901E4B19E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60302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C65EC1-7FA7-D2D3-68C3-EDC5AFA07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27026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1DE6C1-35C5-F102-B9CD-975E56827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37178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2776F5-1861-A449-03FB-5F8190A9B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31203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58EAB90-DEE3-A569-BC8F-0ABBB4676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1191804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38</TotalTime>
  <Words>203</Words>
  <Application>Microsoft Macintosh PowerPoint</Application>
  <PresentationFormat>On-screen Show (4:3)</PresentationFormat>
  <Paragraphs>82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Times New Roman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Alana Graham</cp:lastModifiedBy>
  <cp:revision>5</cp:revision>
  <dcterms:created xsi:type="dcterms:W3CDTF">2022-12-15T00:34:11Z</dcterms:created>
  <dcterms:modified xsi:type="dcterms:W3CDTF">2022-12-18T21:57:34Z</dcterms:modified>
</cp:coreProperties>
</file>