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259" r:id="rId2"/>
    <p:sldId id="260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8" r:id="rId29"/>
    <p:sldId id="289" r:id="rId30"/>
    <p:sldId id="290" r:id="rId31"/>
    <p:sldId id="293" r:id="rId32"/>
    <p:sldId id="295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08" r:id="rId41"/>
    <p:sldId id="309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805"/>
    <p:restoredTop sz="94658"/>
  </p:normalViewPr>
  <p:slideViewPr>
    <p:cSldViewPr snapToGrid="0">
      <p:cViewPr varScale="1">
        <p:scale>
          <a:sx n="56" d="100"/>
          <a:sy n="56" d="100"/>
        </p:scale>
        <p:origin x="192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50C21-67E2-4B71-B0C8-D7E6461DD49A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42AC6A-60AB-4063-A4CC-E091790237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43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2AC6A-60AB-4063-A4CC-E09179023783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9176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2AC6A-60AB-4063-A4CC-E09179023783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02266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i="1" dirty="0"/>
              <a:t>Other </a:t>
            </a:r>
            <a:r>
              <a:rPr lang="en-CA" i="0" dirty="0"/>
              <a:t>vs all others</a:t>
            </a:r>
            <a:endParaRPr lang="en-CA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2AC6A-60AB-4063-A4CC-E09179023783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96567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2AC6A-60AB-4063-A4CC-E09179023783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13261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2AC6A-60AB-4063-A4CC-E09179023783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57944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2AC6A-60AB-4063-A4CC-E09179023783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90864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2AC6A-60AB-4063-A4CC-E09179023783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59580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2AC6A-60AB-4063-A4CC-E09179023783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68435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2AC6A-60AB-4063-A4CC-E09179023783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04440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i="1" dirty="0"/>
              <a:t>Other</a:t>
            </a:r>
            <a:r>
              <a:rPr lang="en-CA" i="0" dirty="0"/>
              <a:t> vs all others</a:t>
            </a:r>
            <a:endParaRPr lang="en-CA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2AC6A-60AB-4063-A4CC-E09179023783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70673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i="1" dirty="0"/>
              <a:t>Other </a:t>
            </a:r>
            <a:r>
              <a:rPr lang="en-CA" i="0" dirty="0"/>
              <a:t>vs all others</a:t>
            </a:r>
            <a:endParaRPr lang="en-CA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2AC6A-60AB-4063-A4CC-E09179023783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5652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2AC6A-60AB-4063-A4CC-E09179023783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94313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i="1" dirty="0"/>
              <a:t>Other </a:t>
            </a:r>
            <a:r>
              <a:rPr lang="en-CA" i="0" dirty="0"/>
              <a:t>vs all others</a:t>
            </a:r>
            <a:endParaRPr lang="en-CA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2AC6A-60AB-4063-A4CC-E09179023783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27608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2AC6A-60AB-4063-A4CC-E09179023783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76144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i="1" dirty="0"/>
              <a:t>Other </a:t>
            </a:r>
            <a:r>
              <a:rPr lang="en-CA" i="0" dirty="0"/>
              <a:t>vs all others</a:t>
            </a:r>
            <a:endParaRPr lang="en-CA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2AC6A-60AB-4063-A4CC-E09179023783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12649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i="1" dirty="0"/>
              <a:t>Other </a:t>
            </a:r>
            <a:r>
              <a:rPr lang="en-CA" i="0" dirty="0"/>
              <a:t>vs all others</a:t>
            </a:r>
            <a:endParaRPr lang="en-CA" i="1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2AC6A-60AB-4063-A4CC-E09179023783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61544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i="1" dirty="0"/>
              <a:t>Other </a:t>
            </a:r>
            <a:r>
              <a:rPr lang="en-CA" i="0" dirty="0"/>
              <a:t>vs all others</a:t>
            </a:r>
            <a:endParaRPr lang="en-CA" i="1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2AC6A-60AB-4063-A4CC-E09179023783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49399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2AC6A-60AB-4063-A4CC-E09179023783}" type="slidenum">
              <a:rPr lang="en-CA" smtClean="0"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66141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2AC6A-60AB-4063-A4CC-E09179023783}" type="slidenum">
              <a:rPr lang="en-CA" smtClean="0"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74494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2AC6A-60AB-4063-A4CC-E09179023783}" type="slidenum">
              <a:rPr lang="en-CA" smtClean="0"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931642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2AC6A-60AB-4063-A4CC-E09179023783}" type="slidenum">
              <a:rPr lang="en-CA" smtClean="0"/>
              <a:t>28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421898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i="1" dirty="0"/>
              <a:t>Other </a:t>
            </a:r>
            <a:r>
              <a:rPr lang="en-CA" i="0" dirty="0"/>
              <a:t>vs all others</a:t>
            </a:r>
            <a:endParaRPr lang="en-CA" i="1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2AC6A-60AB-4063-A4CC-E09179023783}" type="slidenum">
              <a:rPr lang="en-CA" smtClean="0"/>
              <a:t>29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6501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Male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2AC6A-60AB-4063-A4CC-E09179023783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245399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i="1" dirty="0"/>
              <a:t>Other </a:t>
            </a:r>
            <a:r>
              <a:rPr lang="en-CA" i="0" dirty="0"/>
              <a:t>vs all others</a:t>
            </a:r>
            <a:endParaRPr lang="en-CA" i="1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2AC6A-60AB-4063-A4CC-E09179023783}" type="slidenum">
              <a:rPr lang="en-CA" smtClean="0"/>
              <a:t>30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656802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2AC6A-60AB-4063-A4CC-E09179023783}" type="slidenum">
              <a:rPr lang="en-CA" smtClean="0"/>
              <a:t>31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795061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combos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2AC6A-60AB-4063-A4CC-E09179023783}" type="slidenum">
              <a:rPr lang="en-CA" smtClean="0"/>
              <a:t>32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369404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combos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2AC6A-60AB-4063-A4CC-E09179023783}" type="slidenum">
              <a:rPr lang="en-CA" smtClean="0"/>
              <a:t>33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571504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All combos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2AC6A-60AB-4063-A4CC-E09179023783}" type="slidenum">
              <a:rPr lang="en-CA" smtClean="0"/>
              <a:t>34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28723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All combos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2AC6A-60AB-4063-A4CC-E09179023783}" type="slidenum">
              <a:rPr lang="en-CA" smtClean="0"/>
              <a:t>35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054029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All combos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2AC6A-60AB-4063-A4CC-E09179023783}" type="slidenum">
              <a:rPr lang="en-CA" smtClean="0"/>
              <a:t>36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689985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combos except male vs female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2AC6A-60AB-4063-A4CC-E09179023783}" type="slidenum">
              <a:rPr lang="en-CA" smtClean="0"/>
              <a:t>37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044858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combos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2AC6A-60AB-4063-A4CC-E09179023783}" type="slidenum">
              <a:rPr lang="en-CA" smtClean="0"/>
              <a:t>38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37440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All combos except male vs female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2AC6A-60AB-4063-A4CC-E09179023783}" type="slidenum">
              <a:rPr lang="en-CA" smtClean="0"/>
              <a:t>39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073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except </a:t>
            </a:r>
            <a:r>
              <a:rPr lang="en-CA" i="1" dirty="0"/>
              <a:t>more than 8 hours </a:t>
            </a:r>
            <a:r>
              <a:rPr lang="en-CA" i="0" dirty="0"/>
              <a:t>for female vs other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2AC6A-60AB-4063-A4CC-E09179023783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853461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&lt;100 </a:t>
            </a:r>
            <a:r>
              <a:rPr lang="en-US" i="0" dirty="0"/>
              <a:t>for other vs all others, all combos for </a:t>
            </a:r>
            <a:r>
              <a:rPr lang="en-US" i="1" dirty="0"/>
              <a:t>100-249</a:t>
            </a:r>
            <a:r>
              <a:rPr lang="en-US" i="0" dirty="0"/>
              <a:t>, </a:t>
            </a:r>
            <a:r>
              <a:rPr lang="en-US" i="1" dirty="0"/>
              <a:t>250-399 </a:t>
            </a:r>
            <a:r>
              <a:rPr lang="en-US" i="0" dirty="0"/>
              <a:t>for male vs female, all combos for </a:t>
            </a:r>
            <a:r>
              <a:rPr lang="en-US" i="1" dirty="0"/>
              <a:t>400-499</a:t>
            </a:r>
            <a:r>
              <a:rPr lang="en-US" i="0" dirty="0"/>
              <a:t>, </a:t>
            </a:r>
            <a:r>
              <a:rPr lang="en-US" i="1" dirty="0"/>
              <a:t>500+ </a:t>
            </a:r>
            <a:r>
              <a:rPr lang="en-US" i="0" dirty="0"/>
              <a:t>for female vs all others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2AC6A-60AB-4063-A4CC-E09179023783}" type="slidenum">
              <a:rPr lang="en-CA" smtClean="0"/>
              <a:t>40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031944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combos for </a:t>
            </a:r>
            <a:r>
              <a:rPr lang="en-US" i="1" dirty="0"/>
              <a:t>&lt;13.3%</a:t>
            </a:r>
            <a:r>
              <a:rPr lang="en-US" i="0" dirty="0"/>
              <a:t>, all combos for </a:t>
            </a:r>
            <a:r>
              <a:rPr lang="en-US" i="1" dirty="0"/>
              <a:t>13.3-17.7</a:t>
            </a:r>
            <a:r>
              <a:rPr lang="en-US" i="1"/>
              <a:t>%</a:t>
            </a:r>
            <a:r>
              <a:rPr lang="en-US" i="0"/>
              <a:t>, all combos for </a:t>
            </a:r>
            <a:r>
              <a:rPr lang="en-US" i="1"/>
              <a:t>26%+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2AC6A-60AB-4063-A4CC-E09179023783}" type="slidenum">
              <a:rPr lang="en-CA" smtClean="0"/>
              <a:t>41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7572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2AC6A-60AB-4063-A4CC-E09179023783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736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2AC6A-60AB-4063-A4CC-E09179023783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7862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2AC6A-60AB-4063-A4CC-E09179023783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39691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2AC6A-60AB-4063-A4CC-E09179023783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60778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2AC6A-60AB-4063-A4CC-E09179023783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5624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2C50-6F26-4218-BF44-9CADADB3B9C2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7636-AE2C-434E-B0A3-AFEF9B9C51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0761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2C50-6F26-4218-BF44-9CADADB3B9C2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7636-AE2C-434E-B0A3-AFEF9B9C51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4965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2C50-6F26-4218-BF44-9CADADB3B9C2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7636-AE2C-434E-B0A3-AFEF9B9C51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2742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2C50-6F26-4218-BF44-9CADADB3B9C2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7636-AE2C-434E-B0A3-AFEF9B9C51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2025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2C50-6F26-4218-BF44-9CADADB3B9C2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7636-AE2C-434E-B0A3-AFEF9B9C51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5000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2C50-6F26-4218-BF44-9CADADB3B9C2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7636-AE2C-434E-B0A3-AFEF9B9C51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3421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2C50-6F26-4218-BF44-9CADADB3B9C2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7636-AE2C-434E-B0A3-AFEF9B9C51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6275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2C50-6F26-4218-BF44-9CADADB3B9C2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7636-AE2C-434E-B0A3-AFEF9B9C51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5370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2C50-6F26-4218-BF44-9CADADB3B9C2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7636-AE2C-434E-B0A3-AFEF9B9C51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9674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2C50-6F26-4218-BF44-9CADADB3B9C2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7636-AE2C-434E-B0A3-AFEF9B9C51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9776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2C50-6F26-4218-BF44-9CADADB3B9C2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7636-AE2C-434E-B0A3-AFEF9B9C51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30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42C50-6F26-4218-BF44-9CADADB3B9C2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97636-AE2C-434E-B0A3-AFEF9B9C5179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012F85-6F91-6C22-07E1-EAB5DF785688}"/>
              </a:ext>
            </a:extLst>
          </p:cNvPr>
          <p:cNvSpPr txBox="1"/>
          <p:nvPr userDrawn="1"/>
        </p:nvSpPr>
        <p:spPr>
          <a:xfrm>
            <a:off x="341757" y="455676"/>
            <a:ext cx="2904962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CA" sz="2000">
                <a:latin typeface="Arial" panose="020B0604020202020204" pitchFamily="34" charset="0"/>
              </a:rPr>
              <a:t>Gender of Respondents</a:t>
            </a:r>
          </a:p>
        </p:txBody>
      </p:sp>
    </p:spTree>
    <p:extLst>
      <p:ext uri="{BB962C8B-B14F-4D97-AF65-F5344CB8AC3E}">
        <p14:creationId xmlns:p14="http://schemas.microsoft.com/office/powerpoint/2010/main" val="3575474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8DBC628-2D0E-41AD-D168-46B7935578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91348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14BD8EC-C009-4E09-353F-B788534047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69790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CC3977F-94EA-ECD4-4EBE-B004A6145C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46076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43EFF3D-5C78-D837-8556-BA3E746B5D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50862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CED6EED-153E-FFAA-E63C-FFFF5AFAE5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53318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9A9EF3B-A013-4611-9948-6E72A59E7B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227708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966C283-8EA2-0D69-D396-039F27F180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45930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6B73188-1CBD-4A4C-C4FE-E3583E2F8D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84801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F511976-8369-46B9-2937-31C3F677E6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14709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70BBADD-F078-CD08-11B8-BAB6F5EDC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653701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AF14EA4-B1BD-E4E7-60CD-2754B7CAC7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05639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81CE151-CDFD-137F-B801-8405C690F1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885551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04D2C72-AA44-5D47-F018-878CE2F8CA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781089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154F36A-C991-8F9F-229D-4998FA2793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865761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6BAD67C-3B78-5ABE-148A-D01B62F86F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126434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9DB2E67-0299-BEE7-3C0B-957877D47C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905104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3488B62-E182-6FD9-94E6-7DE9D1B06E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250100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8E5F621-8D41-5BB5-EF0F-1ADD97F82C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06590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D85714F-B0B8-6EEA-F8B3-6926BEC3E5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125708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5F21FAC-A347-5B1B-1ED3-6E73AEF328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2521287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3467AA1-2071-DF7F-8891-3ED3791718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733109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CB8150D-F36C-4479-80C3-F7FAAB522A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982867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FC57D73-62CB-C899-C563-FAC0E86DE1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806176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790BC62-075D-5FE6-1A32-0C1C74E5C5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704410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965CFF-A672-BB34-313E-C7703ABBC5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283350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AE83383-A42B-C73F-FA63-777D34629F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986053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CBF5FBA-A4A7-D3D4-A55D-64223F974D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852454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52E2401-138A-F66D-4011-008A140826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7391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8235DA6-2393-EF1B-547E-C6489A009D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790037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9416609-2EBF-97CB-8868-C9C0DE336F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755038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1844B95-6371-233B-5366-ED3BF89B21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929768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2464058-293B-0A74-9EFB-27933874C0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179881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0379E5B-10F5-C106-AE08-9C2B90ECA5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63450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8FCB6F0-14F1-5B9C-275D-7BC523712F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6180248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9E5E780-6972-DE34-0A1D-CAE380C26E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839666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BF24860-6059-FB72-5F34-07515D09E5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35012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B407571-C2D1-1B02-7CA3-F901E4B19E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460302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5C65EC1-7FA7-D2D3-68C3-EDC5AFA07C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27026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31DE6C1-35C5-F102-B9CD-975E56827F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37178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12776F5-1861-A449-03FB-5F8190A9BE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631203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58EAB90-DEE3-A569-BC8F-0ABBB4676A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1191804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38</TotalTime>
  <Words>203</Words>
  <Application>Microsoft Macintosh PowerPoint</Application>
  <PresentationFormat>On-screen Show (4:3)</PresentationFormat>
  <Paragraphs>82</Paragraphs>
  <Slides>41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Arial</vt:lpstr>
      <vt:lpstr>Calibri</vt:lpstr>
      <vt:lpstr>Calibri Light</vt:lpstr>
      <vt:lpstr>Times New Roman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Alana Graham</cp:lastModifiedBy>
  <cp:revision>5</cp:revision>
  <dcterms:created xsi:type="dcterms:W3CDTF">2022-12-15T00:34:11Z</dcterms:created>
  <dcterms:modified xsi:type="dcterms:W3CDTF">2022-12-18T21:57:34Z</dcterms:modified>
</cp:coreProperties>
</file>