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3" r:id="rId19"/>
    <p:sldId id="284" r:id="rId20"/>
    <p:sldId id="286" r:id="rId21"/>
    <p:sldId id="288" r:id="rId22"/>
    <p:sldId id="289" r:id="rId23"/>
    <p:sldId id="290" r:id="rId24"/>
    <p:sldId id="292" r:id="rId25"/>
    <p:sldId id="293" r:id="rId26"/>
    <p:sldId id="295" r:id="rId27"/>
    <p:sldId id="296" r:id="rId28"/>
    <p:sldId id="297" r:id="rId29"/>
    <p:sldId id="299" r:id="rId30"/>
    <p:sldId id="302" r:id="rId31"/>
    <p:sldId id="30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59"/>
    <p:restoredTop sz="94626"/>
  </p:normalViewPr>
  <p:slideViewPr>
    <p:cSldViewPr snapToGrid="0">
      <p:cViewPr varScale="1">
        <p:scale>
          <a:sx n="28" d="100"/>
          <a:sy n="28" d="100"/>
        </p:scale>
        <p:origin x="176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F4CF6-4C2D-4A00-87B2-499CC8D564B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8EA8A-046C-43FD-AA0C-751ECCEA8F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204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231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1-2 hours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8112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1-2 hours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902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3886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9866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2-3 hours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928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1-2 hours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4442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5056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2153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1-2 hours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792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vs 2-3 hours, 3+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59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9065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79190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0916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2-3 hours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11396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1-2 hours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2788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2-3 hours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7044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less than 1 hour vs 1-2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0317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less than 1 hour vs 1-2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2091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Less1-2 hours vs 2-3 hours, more than 3 hours vs all 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86366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 except less than 1 hour vs 1-2 hours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12804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less than 1 hour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6287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2-3 vs 3+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0507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&lt;100 </a:t>
            </a:r>
            <a:r>
              <a:rPr lang="en-US" i="0" dirty="0"/>
              <a:t>for less than 1 hour vs all others, </a:t>
            </a:r>
            <a:r>
              <a:rPr lang="en-US" i="1" dirty="0"/>
              <a:t>100-249 </a:t>
            </a:r>
            <a:r>
              <a:rPr lang="en-US" i="0" dirty="0"/>
              <a:t>for all combos except 2-3 hours and 3+ hours, </a:t>
            </a:r>
            <a:r>
              <a:rPr lang="en-US" i="1" dirty="0"/>
              <a:t>250-399</a:t>
            </a:r>
            <a:r>
              <a:rPr lang="en-US" i="0" dirty="0"/>
              <a:t> for less than 1 hour vs all others, </a:t>
            </a:r>
            <a:r>
              <a:rPr lang="en-US" i="1" dirty="0"/>
              <a:t>400-499</a:t>
            </a:r>
            <a:r>
              <a:rPr lang="en-US" i="0" dirty="0"/>
              <a:t> for less than 1 hour vs all others and 1-2 hours vs 2-3 hours, </a:t>
            </a:r>
            <a:r>
              <a:rPr lang="en-US" i="1" dirty="0"/>
              <a:t>500+ </a:t>
            </a:r>
            <a:r>
              <a:rPr lang="en-US" i="0" dirty="0"/>
              <a:t>for all combos except less than 1 hour vs 1-2 hours as well as 2-3 hours vs 3+ hours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1690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1-2 hours vs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385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1-2 hours, 2-3 hours), 3+ hours (vs 1-2 hours, 2-3 hours)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8307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471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vs 2-3 hours, 3+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6538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3924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less than 1 hour (vs 1-2 hours, 2-3 hours), 3+ hours (vs 1-2 hours, 2-3 hours)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68EA8A-046C-43FD-AA0C-751ECCEA8F3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93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7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38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71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62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16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11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827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13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8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3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788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AB6A-5198-4441-A162-D0B52F02B95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068AC5-5560-0A05-5BB6-2653C5440804}"/>
              </a:ext>
            </a:extLst>
          </p:cNvPr>
          <p:cNvSpPr txBox="1"/>
          <p:nvPr userDrawn="1"/>
        </p:nvSpPr>
        <p:spPr>
          <a:xfrm>
            <a:off x="341757" y="455676"/>
            <a:ext cx="45288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Hours Spent on Homework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0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8D4071-F68C-FA4C-D944-E52CDC48A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912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FC65CD-4F44-2BC8-959D-305993719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766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DC5394-2E73-F496-786B-4F83DE97E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12321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BC6BF3-45CE-8490-F8E7-1830ADE70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578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E14A7D-A058-2F56-E40F-4BB177727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80466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99BF9-83F3-EC90-F58A-62026120C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35419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AD879D-38FE-9F9D-4445-EACF45C2E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2148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1CC45A-1284-60F8-3D3D-C24A10CF4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2544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3D1CD3-1A72-A8F4-A2DD-E565CA0A2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2507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70B3E3-C1A0-E510-6A7C-88BFA225C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61358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D0BF01-EDEC-4CBF-973A-F362B3A29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260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BD2805-5155-4630-4430-A3A984BF5B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5109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434545-6437-BE91-E30B-B5C514FF4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33307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3EFD0D-BFA5-8CBE-4ABE-F14EF4F7A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2407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FE7194-1E24-7D52-3170-805830D47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6292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D88E07-5BDE-32BC-6CB2-42DD78FB2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07815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21F7F7-3846-4AA0-6C55-C34C9D977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9010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F207F9-0CC5-6F49-02F2-31BA9C2B7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9537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8662ED-F97E-E7CA-E7F8-B9BF248B5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32993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1DD773-2449-1BD8-1924-FCB69E6E4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658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EB8492-9B41-650F-9E20-B77D223D3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3748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6B36BE-B76C-7328-8B5E-3D63BCC34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963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B1A7B3-C06E-C078-0B34-2CEB8BE6C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80977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B49866-F1BA-C05D-F710-80959B245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05324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610C1E-D895-9B77-C25F-99D8D3079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3538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3A0F8E-89D2-4ED2-0F95-F7DBD2451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3572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BCA8F4-75CF-EE0F-D3E1-30BD706F9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235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BE99CA-3EFC-017A-6E4E-345C2133A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7027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AAED8E-65D1-5BA2-A28E-8189A9CC5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5507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BC1115-EA6F-5132-429E-EB6D21D28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3179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2D8ED8-5FA9-AE4A-5CCA-DEC3087D4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2064084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40</TotalTime>
  <Words>474</Words>
  <Application>Microsoft Macintosh PowerPoint</Application>
  <PresentationFormat>On-screen Show (4:3)</PresentationFormat>
  <Paragraphs>60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9</cp:revision>
  <dcterms:created xsi:type="dcterms:W3CDTF">2022-12-15T00:36:17Z</dcterms:created>
  <dcterms:modified xsi:type="dcterms:W3CDTF">2022-12-19T04:17:32Z</dcterms:modified>
</cp:coreProperties>
</file>