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6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81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5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03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360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835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4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725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753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509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10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20FD0-EEB9-435C-A9DC-FB2DE21AF24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8DB2E6-009C-CBA6-B979-3F0BEAD4D741}"/>
              </a:ext>
            </a:extLst>
          </p:cNvPr>
          <p:cNvSpPr txBox="1"/>
          <p:nvPr userDrawn="1"/>
        </p:nvSpPr>
        <p:spPr>
          <a:xfrm>
            <a:off x="341757" y="455676"/>
            <a:ext cx="559525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Types of Discrimination Experienced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5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EB83FB-B440-1263-5F82-47170D48B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35809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EC304E-219D-C55E-E494-70C4DAB6E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99330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C21ACF-F03D-A28C-BF40-D9DC3B12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996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534A9A-1044-BF7F-94EA-9FDF6BB02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3210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72B289-E369-EB2B-ABD5-BB7940000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4176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EAF175-C54A-0F56-C6D7-79FADFA0C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44818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9AE3D1-9F67-2027-2778-342176F48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06975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A91770-7496-7CE0-55D8-5ABECA8F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16333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2CC3BC-9D56-BB87-E5A7-284AEBD9A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18033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E0C53D-B49F-A46B-C847-7789D7A9E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3988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C337E6-4644-BC8A-97E9-084F1409F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0868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62D024-EC13-3FD4-249A-7F3AB9556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0503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B67399-29FF-C9C8-8A7E-9B1F9B061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0986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6631FF-2CDA-54B2-C3FB-F592CF2E7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50927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1C2C97-A33C-861F-690A-38A8598FB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23902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F36ED3-C243-AE13-0FAE-031EE3C4A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58631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FD8054-822D-A73B-FA92-E5788B16D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2041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8E64AB-4A7D-0D4C-5293-573CA062C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0880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CDD712-EB54-5488-AC6F-C639A2442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1728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C4E5B1-E905-1626-85C0-CC69CEA38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7646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EE8439-B7B9-2205-42C3-874E96675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32818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37A28E-7004-E5D0-BBE1-497D88CD5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189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064B60-2A87-0F27-F4C8-6A87A3791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47522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CD28CE-0D81-28D3-14FB-874E31994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82407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1F439E-D00B-C864-CC2C-5F20A3989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25316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1E9B33-2507-9EB8-17DF-7C5FAC7D0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30619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0F7FF3-D54F-8205-CDE8-F1E83FEB6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68227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17A191-A0F8-A317-C6B9-33DF9CF66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75716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3442E5-D14D-8FEA-61AE-A8F0FB59D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801720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35E0EF-2ADA-AFEC-E0E1-416C7FCC7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07531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211936-59D8-6119-577D-3F258440A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200760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D41F90-2585-EF4B-EC37-D1735E21B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4672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4CDD9C-8BB4-CF2A-7E63-77EA0EFE1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3275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B7038F-50B9-4699-9C95-4129C9A16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0722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7AF82B-2F4E-8C76-4873-82AD93EA7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849421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091C3B-4663-CCEE-3C34-4016F8092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322421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C4DC3B-EDD0-04ED-D2FC-8A74BCD0E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33381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034B06-4C50-49A0-6814-D3EC5672D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45125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9F1C52-2F0E-7E8C-C78F-95AA05EF5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756318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4C541F-1862-8F11-CA1B-293D951A6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48391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7F757D-2141-D41B-3200-386867E9D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624284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1D90F8-0A5F-010A-A08E-AE1979E93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437708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0627A5-98E5-6778-D38C-9EB304D65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09437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176D-4C79-D7C9-1C20-808C6AA5F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2597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DF7DBE-D6E1-B82A-DC60-F5DAF0D33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131137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C040CE-8C34-5C1C-CBC9-A148D493B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43788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A81AAC-4DB1-D415-6DEF-374B972F9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373299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E88C52-21B7-3A11-9AEF-0F702C1C2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184318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FD26AA-5A1C-F870-BCED-502BD4E86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781584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842F51-FED2-F730-544B-AC28B0283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200234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5FFBE5-1301-53D1-B887-E34B6B8F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265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B85390-44FB-B905-27B0-27FEFACBB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303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67464E-BEE4-6389-F5B8-D9B32B891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29795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74473C-866D-2BFA-9C23-027BCA46B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1682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188DDB-45AB-7513-AC67-F6B5791E2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0300034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12</TotalTime>
  <Words>0</Words>
  <Application>Microsoft Office PowerPoint</Application>
  <PresentationFormat>On-screen Show (4:3)</PresentationFormat>
  <Paragraphs>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2022-12-15T00:37:21Z</dcterms:created>
  <dcterms:modified xsi:type="dcterms:W3CDTF">2022-12-15T00:50:08Z</dcterms:modified>
</cp:coreProperties>
</file>