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262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20FD0-EEB9-435C-A9DC-FB2DE21AF246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5FB5-EAE5-47EE-9985-F7C971F414D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04819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20FD0-EEB9-435C-A9DC-FB2DE21AF246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5FB5-EAE5-47EE-9985-F7C971F414D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3052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20FD0-EEB9-435C-A9DC-FB2DE21AF246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5FB5-EAE5-47EE-9985-F7C971F414D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40037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20FD0-EEB9-435C-A9DC-FB2DE21AF246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5FB5-EAE5-47EE-9985-F7C971F414D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73602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20FD0-EEB9-435C-A9DC-FB2DE21AF246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5FB5-EAE5-47EE-9985-F7C971F414D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28359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20FD0-EEB9-435C-A9DC-FB2DE21AF246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5FB5-EAE5-47EE-9985-F7C971F414D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5744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20FD0-EEB9-435C-A9DC-FB2DE21AF246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5FB5-EAE5-47EE-9985-F7C971F414D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7253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20FD0-EEB9-435C-A9DC-FB2DE21AF246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5FB5-EAE5-47EE-9985-F7C971F414D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047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20FD0-EEB9-435C-A9DC-FB2DE21AF246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5FB5-EAE5-47EE-9985-F7C971F414D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47531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20FD0-EEB9-435C-A9DC-FB2DE21AF246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5FB5-EAE5-47EE-9985-F7C971F414D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35090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20FD0-EEB9-435C-A9DC-FB2DE21AF246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5FB5-EAE5-47EE-9985-F7C971F414D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94101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20FD0-EEB9-435C-A9DC-FB2DE21AF246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45FB5-EAE5-47EE-9985-F7C971F414DF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38DB2E6-009C-CBA6-B979-3F0BEAD4D741}"/>
              </a:ext>
            </a:extLst>
          </p:cNvPr>
          <p:cNvSpPr txBox="1"/>
          <p:nvPr userDrawn="1"/>
        </p:nvSpPr>
        <p:spPr>
          <a:xfrm>
            <a:off x="341757" y="455676"/>
            <a:ext cx="5595250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2000">
                <a:latin typeface="Arial" panose="020B0604020202020204" pitchFamily="34" charset="0"/>
              </a:rPr>
              <a:t>Number of Types of Discrimination Experienced</a:t>
            </a:r>
            <a:endParaRPr lang="en-CA" sz="20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854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emf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8EB83FB-B440-1263-5F82-47170D48BB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835809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7EC304E-219D-C55E-E494-70C4DAB6EC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799330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9C21ACF-F03D-A28C-BF40-D9DC3B12B6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769965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2534A9A-1044-BF7F-94EA-9FDF6BB029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732100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372B289-E369-EB2B-ABD5-BB79400008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8941763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BEAF175-C54A-0F56-C6D7-79FADFA0C7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3448189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79AE3D1-9F67-2027-2778-342176F48F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2069754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8A91770-7496-7CE0-55D8-5ABECA8FC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6163338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B2CC3BC-9D56-BB87-E5A7-284AEBD9AE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9180335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6E0C53D-B49F-A46B-C847-7789D7A9E7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0239882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5C337E6-4644-BC8A-97E9-084F1409F5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608687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662D024-EC13-3FD4-249A-7F3AB9556E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3050366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7B67399-29FF-C9C8-8A7E-9B1F9B0614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1309863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D6631FF-2CDA-54B2-C3FB-F592CF2E7D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9509277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F1C2C97-A33C-861F-690A-38A8598FB9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7239026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3F36ED3-C243-AE13-0FAE-031EE3C4AE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5586312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AFD8054-822D-A73B-FA92-E5788B16D4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6020413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68E64AB-4A7D-0D4C-5293-573CA062C6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9908806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FCDD712-EB54-5488-AC6F-C639A24422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5817282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2C4E5B1-E905-1626-85C0-CC69CEA383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376460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7EE8439-B7B9-2205-42C3-874E966752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2328188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B37A28E-7004-E5D0-BBE1-497D88CD56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351898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6064B60-2A87-0F27-F4C8-6A87A37916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7475221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BCD28CE-0D81-28D3-14FB-874E31994C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5824076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B1F439E-D00B-C864-CC2C-5F20A39891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4253162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51E9B33-2507-9EB8-17DF-7C5FAC7D00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6306198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10F7FF3-D54F-8205-CDE8-F1E83FEB64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06822725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A17A191-A0F8-A317-C6B9-33DF9CF668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36757167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43442E5-D14D-8FEA-61AE-A8F0FB59D5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8801720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735E0EF-2ADA-AFEC-E0E1-416C7FCC75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6407531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9211936-59D8-6119-577D-3F258440AC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32007608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CD41F90-2585-EF4B-EC37-D1735E21B6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8467225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E4CDD9C-8BB4-CF2A-7E63-77EA0EFE1D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232750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BB7038F-50B9-4699-9C95-4129C9A169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64072216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E7AF82B-2F4E-8C76-4873-82AD93EA7B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98494212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0091C3B-4663-CCEE-3C34-4016F80920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73224210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5C4DC3B-EDD0-04ED-D2FC-8A74BCD0E6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76333811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7034B06-4C50-49A0-6814-D3EC5672D8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35451250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E9F1C52-2F0E-7E8C-C78F-95AA05EF5F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07563188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74C541F-1862-8F11-CA1B-293D951A6D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00483916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67F757D-2141-D41B-3200-386867E9DF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66242845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C1D90F8-0A5F-010A-A08E-AE1979E931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44377087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F0627A5-98E5-6778-D38C-9EB304D656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10943746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08A176D-4C79-D7C9-1C20-808C6AA5F4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352597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FDF7DBE-D6E1-B82A-DC60-F5DAF0D336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01311376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DC040CE-8C34-5C1C-CBC9-A148D493B7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24437886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7A81AAC-4DB1-D415-6DEF-374B972F9D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03732998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1E88C52-21B7-3A11-9AEF-0F702C1C2D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01843181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DFD26AA-5A1C-F870-BCED-502BD4E869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30046"/>
            <a:ext cx="8028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17815846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1842F51-FED2-F730-544B-AC28B02835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52002344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45FFBE5-1301-53D1-B887-E34B6B8FD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92659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2B85390-44FB-B905-27B0-27FEFACBBD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73035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067464E-BEE4-6389-F5B8-D9B32B891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529795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274473C-866D-2BFA-9C23-027BCA46BF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816827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7188DDB-45AB-7513-AC67-F6B5791E21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703000343"/>
      </p:ext>
    </p:extLst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43" id="{F19D5575-68EE-4BB2-A16C-FAF0D92B6594}" vid="{5DFFBD4C-8A1E-48A0-A5FD-DA9964561F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Theme43</Template>
  <TotalTime>12</TotalTime>
  <Words>0</Words>
  <Application>Microsoft Office PowerPoint</Application>
  <PresentationFormat>On-screen Show (4:3)</PresentationFormat>
  <Paragraphs>0</Paragraphs>
  <Slides>55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9" baseType="lpstr">
      <vt:lpstr>Arial</vt:lpstr>
      <vt:lpstr>Calibri</vt:lpstr>
      <vt:lpstr>Calibri Light</vt:lpstr>
      <vt:lpstr>Theme43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Graham</dc:creator>
  <cp:lastModifiedBy>Kevin Graham</cp:lastModifiedBy>
  <cp:revision>2</cp:revision>
  <dcterms:created xsi:type="dcterms:W3CDTF">2022-12-15T00:37:21Z</dcterms:created>
  <dcterms:modified xsi:type="dcterms:W3CDTF">2022-12-15T00:50:08Z</dcterms:modified>
</cp:coreProperties>
</file>