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22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0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6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7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85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82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29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237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3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50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95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B32E-1461-4C3B-827D-E875A581CF31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D4CA7A-EB08-6DA3-CEDA-6F626E67B325}"/>
              </a:ext>
            </a:extLst>
          </p:cNvPr>
          <p:cNvSpPr txBox="1"/>
          <p:nvPr userDrawn="1"/>
        </p:nvSpPr>
        <p:spPr>
          <a:xfrm>
            <a:off x="341757" y="455676"/>
            <a:ext cx="24192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Grade of Enrolment</a:t>
            </a:r>
          </a:p>
        </p:txBody>
      </p:sp>
    </p:spTree>
    <p:extLst>
      <p:ext uri="{BB962C8B-B14F-4D97-AF65-F5344CB8AC3E}">
        <p14:creationId xmlns:p14="http://schemas.microsoft.com/office/powerpoint/2010/main" val="241739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B8FD86-0A0E-6C64-571D-3C802CB25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0154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76285F-FE80-83E3-8D11-90A64EB04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0338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37441F-9C83-6B2E-B0B2-A39D4F46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660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0D5105-F476-42AB-2091-98ACB4F44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4201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63BB3D-4D82-8366-AB0E-1637BAA72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6293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B835FC-0848-B9B8-D1BF-9B7D6A8B9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9967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33FE48-066D-3C5D-2DF3-EA8503D53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260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944C36-45FF-3B23-160E-E478717D7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708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45DFC0-F178-FA73-535A-BF8202A65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50592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6EAE9F-1FA7-F708-88F2-4FAF46491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92040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B3F3BB-C98D-D71E-EA0A-2D2705632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4135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32948-4A91-2CA3-D1C2-2E26A310C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2619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CE5927-7FCB-C08A-407C-99BBAD7CF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7689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E431B5-C124-A851-9E8C-9509A7AD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4037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93FACF-2C2E-7DB1-ECDB-23AF98E90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554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29AED2-B98C-23C0-8D7C-5B2C5804F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6598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27BFA0-E236-DDBB-47EA-7A375E3B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0935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7F22E6-5519-4F1A-F658-AC0308C81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89471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66B34F-7ED5-4BAF-061B-F612C72A2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94551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15FB91-267A-3A44-611C-869532D11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2787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49BE2-722F-AAE0-5240-F53CE1C3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1410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7E9C6-54C1-1994-C0B3-27F089FBD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0422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7A5031-7E64-0BDD-A2BD-2745C017E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173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7A9738-A7E9-305A-CA23-D541673FF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33800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F7B55F-EFC6-0B7D-4AF6-E00AB85F2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99434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6A6D50-500E-7F6C-3AE2-7018CF02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57493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523A9-9AE2-2340-2785-0FC3B9133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2503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A6A9A8-21E8-FF8A-476D-79B2F01CA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5369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3EA232-75D8-D364-0525-639036553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0680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84D07E-FC65-4064-A1A8-44D26004E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4534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F509E2-8311-4D4F-AC50-F0A64C05B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7991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F43A72-8AD3-3F2E-919D-637015E8D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35377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8E45BB-F5CB-AFE2-56E7-EFED4CD59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836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D4FF41-6486-C44D-4CFF-891690D5B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9238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03A4E9-AFE6-8992-CE9F-A7930DA95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3183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73361C-37CE-3AB5-02EE-EBB0B7B33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8107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2DBE64-BCDE-1A22-C5B8-3BA11866D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9121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E6F502-C113-086F-B8C9-518F64EDB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950783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12F7F4-0904-9135-7879-E7C83F662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43749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B2DA40-EEF2-6DBA-5D2E-1A7709CDD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03924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CAE592-1D61-70A5-22D5-797300194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07970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968569-AE7C-6E5C-AAD4-6C5CBB571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72731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836CC3-64F3-226E-8732-E37F53A37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401535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1D5765-57EB-B680-46EB-CAFF6CCB5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2211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85FBAC-E674-FF19-7336-78B148AB9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06744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B74A2B-3537-FCF5-42E8-8557786F8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247048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0C32AD-3C2E-D3BC-A2D2-914EAA2DC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560176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F1E435-7F92-E649-C162-85BF595A7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0522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68BCC3-873A-D8E5-CB5D-09815C2AB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5194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81884A-D3B6-9F7D-8DBB-B2644CA47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9772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685F68-AE62-9765-2669-65F9C5864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695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48BD11-8B8A-327B-7F62-901411AEB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28179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964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2022-12-12T21:54:17Z</dcterms:created>
  <dcterms:modified xsi:type="dcterms:W3CDTF">2022-12-14T16:37:48Z</dcterms:modified>
</cp:coreProperties>
</file>