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5091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4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85" y="1122363"/>
            <a:ext cx="808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641" y="3602038"/>
            <a:ext cx="713184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126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204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4969" y="365125"/>
            <a:ext cx="205040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3754" y="365125"/>
            <a:ext cx="603235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508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407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800" y="1709742"/>
            <a:ext cx="820162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800" y="4589467"/>
            <a:ext cx="820162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3009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3752" y="1825625"/>
            <a:ext cx="4041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995" y="1825625"/>
            <a:ext cx="40413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354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991" y="365129"/>
            <a:ext cx="820162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992" y="1681163"/>
            <a:ext cx="402280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4992" y="2505075"/>
            <a:ext cx="402280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13996" y="1681163"/>
            <a:ext cx="40426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13996" y="2505075"/>
            <a:ext cx="40426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17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037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735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991" y="457200"/>
            <a:ext cx="306694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2616" y="987429"/>
            <a:ext cx="481399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4991" y="2057400"/>
            <a:ext cx="306694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270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991" y="457200"/>
            <a:ext cx="306694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42616" y="987429"/>
            <a:ext cx="4813995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4991" y="2057400"/>
            <a:ext cx="306694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66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3753" y="365129"/>
            <a:ext cx="82016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753" y="1825625"/>
            <a:ext cx="820162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3752" y="6356354"/>
            <a:ext cx="2139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7E96B-F456-4D9E-BA25-BB252D6691A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9898" y="6356354"/>
            <a:ext cx="3209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15820" y="6356354"/>
            <a:ext cx="21395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BFB4F-003F-4591-B001-9377DC028F2B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17C2FF-62A2-D306-A4D8-839033273CEE}"/>
              </a:ext>
            </a:extLst>
          </p:cNvPr>
          <p:cNvSpPr txBox="1"/>
          <p:nvPr userDrawn="1"/>
        </p:nvSpPr>
        <p:spPr>
          <a:xfrm>
            <a:off x="355404" y="455676"/>
            <a:ext cx="3049233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Racial or Cultural Identity</a:t>
            </a:r>
          </a:p>
        </p:txBody>
      </p:sp>
    </p:spTree>
    <p:extLst>
      <p:ext uri="{BB962C8B-B14F-4D97-AF65-F5344CB8AC3E}">
        <p14:creationId xmlns:p14="http://schemas.microsoft.com/office/powerpoint/2010/main" val="124687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8E3BAB-0FD5-003E-26BA-8CE36356DC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69707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551895-3A27-A2D1-89B2-C9031A3FD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51369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B70331-0DDF-1D95-2BDF-3C51430881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72988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D827B5-2FF2-1849-8D98-20EC1E2CF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45303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39F4DA-29EC-3795-FF1A-2AF2D8A02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95586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83B2F92-21E9-443D-65E1-E52C6AA3D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860388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1A74AC-A81A-91B9-CF3B-0AA9AF84E9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53243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199E2D-FE9F-A442-12CB-FF15EF707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82835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03EF3B-BAC5-0495-17D9-8D2A55FAA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41977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D249A04-EADC-5BEA-E8CD-BB903F43B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3640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F389A0-158C-5D8E-7A5E-C4A553CB2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1594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5D6A5F8-280F-9577-E45F-6FFDCFD9C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23864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3DDE1ED-F43F-FA13-9F9D-6C758A7D2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362224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604E99-8C9F-54F6-1635-7FC88223E4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98764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CA6015-D1A3-CA52-086E-1AEFFF69C2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37652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1AAD7A-B867-3F41-2840-F9126A0F7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94955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1DC89B-DE53-CF5E-341B-E63FDDAE65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504018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D5A3101-32B6-2F3B-4A0D-96F2FF6289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096197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C9F4BD-1A5F-6707-8434-59709B442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183825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5413E1-F7EA-D9F4-1377-82D3A8B9C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392577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EE6724B-F3B2-E2D8-D80B-6C5323EAB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004494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EE2173-21C5-2AEA-3436-D9144E0919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0745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9528B3-0BC2-4349-23C3-91608D5F11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30046"/>
            <a:ext cx="9552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920128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2D1058-A0D3-78AA-C393-03E8444ED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720377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881B45-7CC7-9783-7E3E-FCE851F77B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110025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0AD18FD-94FD-719B-A852-DF2E051E4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805138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D7E966-CC0C-3CC2-40D3-9393FECCA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124437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92DF6E-F5D4-3804-E74C-54170B6BA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115558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727643-A480-A98A-85F7-FE3A36A5A9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659816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01B21B7-BA68-CA31-5E24-BAE5CF956C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37472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DF3708F-3F8E-EBB8-1082-3144CF948E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1913854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78A1378-4362-1B57-85FA-E3A41C30D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074832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FA11BF0-DA2A-B552-E8EB-7848515F9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2723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2CA1808-3527-DD79-A9C2-1BC982F5E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504363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3A748F8-5C6F-BBDC-0CA0-A2206F902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234788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ECF113-A5EA-C4C4-A5DF-5AAD3E2A2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1390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55034B-B52A-32F4-4A82-90D5A0E292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223235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74582B-36ED-6173-797C-E1FC8894B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438464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4A5B3D-2BC5-D7BA-BA78-5FAF39B4AE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747709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47C567-380C-3265-FCA3-F92949405B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965852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8E467C-219B-8C88-000B-D884E87FEE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30046"/>
            <a:ext cx="9550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019014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09F91A-983E-F251-7B48-61BEC69AA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6313286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CCA651-3710-D921-EFBB-3CF2C8399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0892" y="1129284"/>
            <a:ext cx="9550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590778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6FBA81-AE28-C019-0559-CC4E33F70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34949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1521BF-53E4-B817-E28C-5E1C25473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506673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0E593A-EC0E-125D-9293-0063A6A6C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30046"/>
            <a:ext cx="9552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2534335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16DF00-EA7A-DBD5-3F79-052DC6D90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30046"/>
            <a:ext cx="9552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254855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222A49-8735-7A63-D8BC-34437E506B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104125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3E81A1-51C6-4487-F61C-4ACFE35DD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243111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ED7EF89-32AE-87E9-9412-19C0E07D2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624132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C4486C-97E1-619F-8DAF-581F5013F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30046"/>
            <a:ext cx="9552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208031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0C0108-8323-6F4C-08CF-9761841E4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30046"/>
            <a:ext cx="9552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92512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926FC0-479B-4FC0-0C69-F7E342A84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73680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97ED55-7902-CE25-EF30-680262621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01353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53153E-C98D-C5C6-8B47-CAB84C55D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30046"/>
            <a:ext cx="9552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09713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42DB2A5-764E-57DE-E0B9-D1D9EDC45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654" y="1129284"/>
            <a:ext cx="9552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613940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</TotalTime>
  <Words>0</Words>
  <Application>Microsoft Office PowerPoint</Application>
  <PresentationFormat>Custom</PresentationFormat>
  <Paragraphs>0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2022-12-15T01:14:18Z</dcterms:created>
  <dcterms:modified xsi:type="dcterms:W3CDTF">2022-12-15T01:15:33Z</dcterms:modified>
</cp:coreProperties>
</file>