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8" r:id="rId2"/>
    <p:sldId id="259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31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49"/>
    <p:restoredTop sz="88318" autoAdjust="0"/>
  </p:normalViewPr>
  <p:slideViewPr>
    <p:cSldViewPr snapToGrid="0">
      <p:cViewPr varScale="1">
        <p:scale>
          <a:sx n="56" d="100"/>
          <a:sy n="56" d="100"/>
        </p:scale>
        <p:origin x="184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73E5D-6458-4E48-B10A-C02CC80855A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078D3-ABBF-43C2-B918-E4FA2D96B5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4418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/>
              <a:t>Male </a:t>
            </a:r>
            <a:r>
              <a:rPr lang="en-US" i="0" dirty="0"/>
              <a:t>for 1 vs all others, </a:t>
            </a:r>
            <a:r>
              <a:rPr lang="en-US" i="1" dirty="0"/>
              <a:t>other </a:t>
            </a:r>
            <a:r>
              <a:rPr lang="en-US" i="0" dirty="0"/>
              <a:t>for 1 vs all others, 2 vs 4+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1707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2,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4817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9862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3,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5473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7769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17658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251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8656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5964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94421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1359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3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660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2,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5345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26725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6137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4+, 3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46159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2,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11776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others, 2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38837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all others, 2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203396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93704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all others,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44921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2, 1 vs 4+, 2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29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2086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less than 6 hours </a:t>
            </a:r>
            <a:r>
              <a:rPr lang="en-US" i="0" dirty="0"/>
              <a:t>for 1 vs all others and 3 vs 4+, </a:t>
            </a:r>
            <a:r>
              <a:rPr lang="en-US" i="1" dirty="0"/>
              <a:t>6-8 hours </a:t>
            </a:r>
            <a:r>
              <a:rPr lang="en-US" i="0" dirty="0"/>
              <a:t>for all combos except 3 vs 4+, </a:t>
            </a:r>
            <a:r>
              <a:rPr lang="en-US" i="1" dirty="0"/>
              <a:t>8+ hours </a:t>
            </a:r>
            <a:r>
              <a:rPr lang="en-US" i="0" dirty="0"/>
              <a:t>for 2 vs 4+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43079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1 vs 4+, 2 vs 4+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39312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265593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38914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1201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455545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&lt;20% </a:t>
            </a:r>
            <a:r>
              <a:rPr lang="en-US" i="0" dirty="0"/>
              <a:t>for 1 vs all others and 2 vs 3, </a:t>
            </a:r>
            <a:r>
              <a:rPr lang="en-US" i="1" dirty="0"/>
              <a:t>20-24.9% </a:t>
            </a:r>
            <a:r>
              <a:rPr lang="en-US" i="0" dirty="0"/>
              <a:t>for 1 vs 2 and 1 vs 3, </a:t>
            </a:r>
            <a:r>
              <a:rPr lang="en-US" i="1" dirty="0"/>
              <a:t>25-42.1% </a:t>
            </a:r>
            <a:r>
              <a:rPr lang="en-US" i="0" dirty="0"/>
              <a:t>for 1 vs all others and 2 vs 4+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35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969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 vs 2,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3469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4+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4886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1 vs 2, 4+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3840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622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1 vs 2,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564471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2 vs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078D3-ABBF-43C2-B918-E4FA2D96B50C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7258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481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052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03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360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2835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74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725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4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53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5090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410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20FD0-EEB9-435C-A9DC-FB2DE21AF246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5FB5-EAE5-47EE-9985-F7C971F414DF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8DB2E6-009C-CBA6-B979-3F0BEAD4D741}"/>
              </a:ext>
            </a:extLst>
          </p:cNvPr>
          <p:cNvSpPr txBox="1"/>
          <p:nvPr userDrawn="1"/>
        </p:nvSpPr>
        <p:spPr>
          <a:xfrm>
            <a:off x="341757" y="455676"/>
            <a:ext cx="559525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US" sz="2000">
                <a:latin typeface="Arial" panose="020B0604020202020204" pitchFamily="34" charset="0"/>
              </a:rPr>
              <a:t>Number of Types of Discrimination Experienced</a:t>
            </a:r>
            <a:endParaRPr lang="en-CA" sz="20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5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064B60-2A87-0F27-F4C8-6A87A37916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47522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9AE3D1-9F67-2027-2778-342176F48F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06975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A91770-7496-7CE0-55D8-5ABECA8FC0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16333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B2CC3BC-9D56-BB87-E5A7-284AEBD9A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18033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E0C53D-B49F-A46B-C847-7789D7A9E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3988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C337E6-4644-BC8A-97E9-084F1409F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08687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7B67399-29FF-C9C8-8A7E-9B1F9B061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0986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6631FF-2CDA-54B2-C3FB-F592CF2E7D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50927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1C2C97-A33C-861F-690A-38A8598FB9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23902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3F36ED3-C243-AE13-0FAE-031EE3C4A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586312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FD8054-822D-A73B-FA92-E5788B16D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0204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B7038F-50B9-4699-9C95-4129C9A16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0722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68E64AB-4A7D-0D4C-5293-573CA062C6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90880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FCDD712-EB54-5488-AC6F-C639A2442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81728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2C4E5B1-E905-1626-85C0-CC69CEA383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7646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EE8439-B7B9-2205-42C3-874E966752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328188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B37A28E-7004-E5D0-BBE1-497D88CD5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51898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CD28CE-0D81-28D3-14FB-874E31994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82407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1F439E-D00B-C864-CC2C-5F20A3989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25316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1E9B33-2507-9EB8-17DF-7C5FAC7D00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30619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0F7FF3-D54F-8205-CDE8-F1E83FEB6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682272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A17A191-A0F8-A317-C6B9-33DF9CF66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67571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74473C-866D-2BFA-9C23-027BCA46B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16827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43442E5-D14D-8FEA-61AE-A8F0FB59D5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80172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35E0EF-2ADA-AFEC-E0E1-416C7FCC7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40753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211936-59D8-6119-577D-3F258440AC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200760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D41F90-2585-EF4B-EC37-D1735E21B6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846722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4CDD9C-8BB4-CF2A-7E63-77EA0EFE1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327501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5FFBE5-1301-53D1-B887-E34B6B8FD0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2659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188DDB-45AB-7513-AC67-F6B5791E2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03000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7EC304E-219D-C55E-E494-70C4DAB6E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99330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9C21ACF-F03D-A28C-BF40-D9DC3B12B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699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2534A9A-1044-BF7F-94EA-9FDF6BB02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3210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372B289-E369-EB2B-ABD5-BB79400008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94176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EAF175-C54A-0F56-C6D7-79FADFA0C7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4481897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32</TotalTime>
  <Words>344</Words>
  <Application>Microsoft Macintosh PowerPoint</Application>
  <PresentationFormat>On-screen Show (4:3)</PresentationFormat>
  <Paragraphs>70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4</cp:revision>
  <dcterms:created xsi:type="dcterms:W3CDTF">2022-12-15T00:37:21Z</dcterms:created>
  <dcterms:modified xsi:type="dcterms:W3CDTF">2022-12-19T03:59:53Z</dcterms:modified>
</cp:coreProperties>
</file>