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256" r:id="rId2"/>
    <p:sldId id="260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6" r:id="rId33"/>
    <p:sldId id="297" r:id="rId34"/>
    <p:sldId id="299" r:id="rId35"/>
    <p:sldId id="300" r:id="rId36"/>
    <p:sldId id="302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757"/>
    <p:restoredTop sz="94679"/>
  </p:normalViewPr>
  <p:slideViewPr>
    <p:cSldViewPr snapToGrid="0">
      <p:cViewPr varScale="1">
        <p:scale>
          <a:sx n="92" d="100"/>
          <a:sy n="92" d="100"/>
        </p:scale>
        <p:origin x="10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060740-A131-4A61-84AB-A1CBDAE918D9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3F179-23C4-44A0-B29F-126E2A3B23D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73228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combos except 6-8 hours vs 8+ hours for </a:t>
            </a:r>
            <a:r>
              <a:rPr lang="en-US" i="1" dirty="0"/>
              <a:t>Grade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3F179-23C4-44A0-B29F-126E2A3B23DD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958923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All combos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3F179-23C4-44A0-B29F-126E2A3B23DD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016842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All combos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3F179-23C4-44A0-B29F-126E2A3B23DD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775458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All combos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3F179-23C4-44A0-B29F-126E2A3B23DD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241968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All combos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3F179-23C4-44A0-B29F-126E2A3B23DD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4341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All combos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3F179-23C4-44A0-B29F-126E2A3B23DD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220175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All combos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3F179-23C4-44A0-B29F-126E2A3B23DD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131023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All combos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3F179-23C4-44A0-B29F-126E2A3B23DD}" type="slidenum">
              <a:rPr lang="en-CA" smtClean="0"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770132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All combos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3F179-23C4-44A0-B29F-126E2A3B23DD}" type="slidenum">
              <a:rPr lang="en-CA" smtClean="0"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135291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All combos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3F179-23C4-44A0-B29F-126E2A3B23DD}" type="slidenum">
              <a:rPr lang="en-CA" smtClean="0"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74529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All combos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3F179-23C4-44A0-B29F-126E2A3B23DD}" type="slidenum">
              <a:rPr lang="en-CA" smtClean="0"/>
              <a:t>19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61127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All combos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3F179-23C4-44A0-B29F-126E2A3B23DD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1702823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All combos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3F179-23C4-44A0-B29F-126E2A3B23DD}" type="slidenum">
              <a:rPr lang="en-CA" smtClean="0"/>
              <a:t>20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950392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All combos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3F179-23C4-44A0-B29F-126E2A3B23DD}" type="slidenum">
              <a:rPr lang="en-CA" smtClean="0"/>
              <a:t>21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925694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All combos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3F179-23C4-44A0-B29F-126E2A3B23DD}" type="slidenum">
              <a:rPr lang="en-CA" smtClean="0"/>
              <a:t>22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058013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All combos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3F179-23C4-44A0-B29F-126E2A3B23DD}" type="slidenum">
              <a:rPr lang="en-CA" smtClean="0"/>
              <a:t>23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3951106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All combos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3F179-23C4-44A0-B29F-126E2A3B23DD}" type="slidenum">
              <a:rPr lang="en-CA" smtClean="0"/>
              <a:t>24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9773799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All combos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3F179-23C4-44A0-B29F-126E2A3B23DD}" type="slidenum">
              <a:rPr lang="en-CA" smtClean="0"/>
              <a:t>25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51324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All combos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3F179-23C4-44A0-B29F-126E2A3B23DD}" type="slidenum">
              <a:rPr lang="en-CA" smtClean="0"/>
              <a:t>26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3627705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All combos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3F179-23C4-44A0-B29F-126E2A3B23DD}" type="slidenum">
              <a:rPr lang="en-CA" smtClean="0"/>
              <a:t>27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0112226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All combos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3F179-23C4-44A0-B29F-126E2A3B23DD}" type="slidenum">
              <a:rPr lang="en-CA" smtClean="0"/>
              <a:t>28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5470988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All combos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3F179-23C4-44A0-B29F-126E2A3B23DD}" type="slidenum">
              <a:rPr lang="en-CA" smtClean="0"/>
              <a:t>29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12727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All combos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3F179-23C4-44A0-B29F-126E2A3B23DD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8867267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All combos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3F179-23C4-44A0-B29F-126E2A3B23DD}" type="slidenum">
              <a:rPr lang="en-CA" smtClean="0"/>
              <a:t>30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43779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combos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3F179-23C4-44A0-B29F-126E2A3B23DD}" type="slidenum">
              <a:rPr lang="en-CA" smtClean="0"/>
              <a:t>32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4861523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Less than 6 hours vs all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3F179-23C4-44A0-B29F-126E2A3B23DD}" type="slidenum">
              <a:rPr lang="en-CA" smtClean="0"/>
              <a:t>33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9947669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Less than 6 hours vs all others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3F179-23C4-44A0-B29F-126E2A3B23DD}" type="slidenum">
              <a:rPr lang="en-CA" smtClean="0"/>
              <a:t>34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4694443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Less than 6 hours vs all others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3F179-23C4-44A0-B29F-126E2A3B23DD}" type="slidenum">
              <a:rPr lang="en-CA" smtClean="0"/>
              <a:t>35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1307424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Less than 6 hours vs all others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3F179-23C4-44A0-B29F-126E2A3B23DD}" type="slidenum">
              <a:rPr lang="en-CA" smtClean="0"/>
              <a:t>36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4403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All combos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3F179-23C4-44A0-B29F-126E2A3B23DD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520407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All combos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3F179-23C4-44A0-B29F-126E2A3B23DD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42397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All combos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3F179-23C4-44A0-B29F-126E2A3B23DD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33421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All combos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3F179-23C4-44A0-B29F-126E2A3B23DD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65211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All combos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3F179-23C4-44A0-B29F-126E2A3B23DD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037061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All combos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3F179-23C4-44A0-B29F-126E2A3B23DD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76328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FA50-DA37-4CFF-8FD8-241C77400608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ABFB9-5556-4E16-9E06-6586589DEFE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2731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FA50-DA37-4CFF-8FD8-241C77400608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ABFB9-5556-4E16-9E06-6586589DEFE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7718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FA50-DA37-4CFF-8FD8-241C77400608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ABFB9-5556-4E16-9E06-6586589DEFE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71333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FA50-DA37-4CFF-8FD8-241C77400608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ABFB9-5556-4E16-9E06-6586589DEFE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48139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FA50-DA37-4CFF-8FD8-241C77400608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ABFB9-5556-4E16-9E06-6586589DEFE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15961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FA50-DA37-4CFF-8FD8-241C77400608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ABFB9-5556-4E16-9E06-6586589DEFE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333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FA50-DA37-4CFF-8FD8-241C77400608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ABFB9-5556-4E16-9E06-6586589DEFE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2661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FA50-DA37-4CFF-8FD8-241C77400608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ABFB9-5556-4E16-9E06-6586589DEFE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59693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FA50-DA37-4CFF-8FD8-241C77400608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ABFB9-5556-4E16-9E06-6586589DEFE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58335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FA50-DA37-4CFF-8FD8-241C77400608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ABFB9-5556-4E16-9E06-6586589DEFE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3843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FA50-DA37-4CFF-8FD8-241C77400608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ABFB9-5556-4E16-9E06-6586589DEFE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509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CFA50-DA37-4CFF-8FD8-241C77400608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ABFB9-5556-4E16-9E06-6586589DEFE7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8953E9-DFF3-89F5-A876-3EF55521043C}"/>
              </a:ext>
            </a:extLst>
          </p:cNvPr>
          <p:cNvSpPr txBox="1"/>
          <p:nvPr userDrawn="1"/>
        </p:nvSpPr>
        <p:spPr>
          <a:xfrm>
            <a:off x="341758" y="455676"/>
            <a:ext cx="1880643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CA" sz="2000">
                <a:latin typeface="Arial" panose="020B0604020202020204" pitchFamily="34" charset="0"/>
              </a:rPr>
              <a:t>Hours of Sleep</a:t>
            </a:r>
          </a:p>
        </p:txBody>
      </p:sp>
    </p:spTree>
    <p:extLst>
      <p:ext uri="{BB962C8B-B14F-4D97-AF65-F5344CB8AC3E}">
        <p14:creationId xmlns:p14="http://schemas.microsoft.com/office/powerpoint/2010/main" val="417065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0F6E902-1173-9745-4583-75979386FC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457451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AC14436-1B8A-659F-091D-295C9D2E50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025340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E2129DF-DA85-169B-48C8-DC7CD740AC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492718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947CCE5-5EE4-A61C-C3CA-720DEA743C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708145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CF45671-2740-63B0-BBAC-BADDC1FE7F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1314558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C3FCD8B-3FD7-20F6-0E71-06481A5FC2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3962427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77DBFA7-6E8B-3FF9-361F-AC02358B90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0307598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E5DC8E5-0196-A5EB-7FA6-9F45C266EC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9095345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92E4CC6-3F57-5E8E-6954-EAFF4D99DF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4202570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65DC571-2C34-334F-82C8-3083CC19AB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8486599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41EE07D-2A29-B86D-E318-F13FCA5D3D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492008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4314EDE-18A8-FEFA-3C0E-580D10073D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9321925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8AEBFD5-DE1E-892E-505C-C2E713D10D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7648672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E71C65B-1CBA-DC16-52F2-16BB6AC76D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6634038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2E4137D-6F5A-FAE0-3DF5-118D2E484C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8146267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912C0B2-5B9D-E9E4-FD00-6C6EE53A00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0026137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92B83C6-9CB8-039D-2A22-833D0AC611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8071583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83F1AB2-019E-92AB-E49B-26263B5152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9246491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B452040-241F-FF8B-96BC-2F312495A0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0377245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363EC57-12BA-B165-4476-C9EBA7564F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8228663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BCCA0F6-703B-A1AD-5CE8-9146CD6684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8022565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3A1C6E4-67E1-CD93-9DD5-3D067129F9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407869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5BB76A2-5B49-B563-C5FA-0607928AF8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1964902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322238D-9A73-3DAC-3133-7E6BDC5EF7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7275900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53E4FF2-140C-DA5D-80B2-6F705D212E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4662304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7E8DC32-9859-00EE-1A2B-6213A436FA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0330433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FDEEC81-3D8B-2FC3-5F4F-BBB9F56C97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9567830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E0BA91A-3895-8AD4-AFD6-3A8360E887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5912354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AFB025E-53A7-9A6C-4D15-7872829116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936397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0D17C24-B7EB-4015-6F1F-FEA2EBD339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4527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ED6F08A-F736-1B81-140E-4524181F67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828849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7611167-DA19-41E0-F145-EC6F5FB17C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941275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1C04B35-7CA5-09DB-6F15-55B96CB42D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236495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7588B7A-94BA-8E0D-4E6E-842E7B676E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817547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2F6A42F-FD1E-083B-7195-68A06619AD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103469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14A7E82-D5C9-0948-8C4C-FEC45E58B5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963360764"/>
      </p:ext>
    </p:extLst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43" id="{F19D5575-68EE-4BB2-A16C-FAF0D92B6594}" vid="{5DFFBD4C-8A1E-48A0-A5FD-DA9964561FB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Theme43</Template>
  <TotalTime>24</TotalTime>
  <Words>135</Words>
  <Application>Microsoft Office PowerPoint</Application>
  <PresentationFormat>On-screen Show (4:3)</PresentationFormat>
  <Paragraphs>70</Paragraphs>
  <Slides>36</Slides>
  <Notes>35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Arial</vt:lpstr>
      <vt:lpstr>Calibri</vt:lpstr>
      <vt:lpstr>Calibri Light</vt:lpstr>
      <vt:lpstr>Theme43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Graham</dc:creator>
  <cp:lastModifiedBy>Kevin Graham</cp:lastModifiedBy>
  <cp:revision>9</cp:revision>
  <dcterms:created xsi:type="dcterms:W3CDTF">2022-12-15T00:35:36Z</dcterms:created>
  <dcterms:modified xsi:type="dcterms:W3CDTF">2022-12-19T19:11:22Z</dcterms:modified>
</cp:coreProperties>
</file>