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42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1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94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70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39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22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174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43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4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10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803B-550E-42DD-B8C1-A634A97FD2F0}" type="datetimeFigureOut">
              <a:rPr lang="en-CA" smtClean="0"/>
              <a:t>2022-12-16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2F7F-40D9-45BD-88DB-16FBCDCFA5F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DE5EFF-F0D9-AC2A-4773-A5EC26C36576}"/>
              </a:ext>
            </a:extLst>
          </p:cNvPr>
          <p:cNvSpPr txBox="1"/>
          <p:nvPr userDrawn="1"/>
        </p:nvSpPr>
        <p:spPr>
          <a:xfrm>
            <a:off x="341757" y="455676"/>
            <a:ext cx="605486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Identity as a Member of the LGBTQ2S+ Community</a:t>
            </a:r>
            <a:endParaRPr lang="en-CA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9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57B08-F3B9-0AF2-3230-7D276F414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295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E31500-AE7F-BC9D-A954-F00A6F2B5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0269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763835-4585-FE2E-2583-C249F1B0E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490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20A461-3365-4752-FFDB-1F771B5C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5892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8933A8-7957-25EC-0FC8-8146C8DA9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749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253C9B-EFEB-2D90-19D2-DE7BB073A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3284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25CC37-2D4D-EAE9-695B-CAD5B636E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2806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0486FA-068B-A013-C002-2987123B8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85741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AECD3A-6413-F4B7-8AE8-CCD0537C4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1113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B842C4-694A-4526-32AA-633239901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7733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4727E6-115F-C6AD-4B09-9848AF8DE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968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6BA9FB-1304-E3BD-29E3-BDA9FB3EB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1385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BA2F50-B13B-2A51-AD83-25A3F411B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20842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1E275A-47FE-C204-903D-6A75C4805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5679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640987-1071-A30F-031A-2F259919D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6686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190FB1-A422-4C8A-8846-9CABF7476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406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C538F5-3A8E-8146-6736-8D455A759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40181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F3A531-5594-87F9-30E3-B12CEF7B3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2585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AFCD54-A012-0122-DB43-0C9C05E1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80752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AC5CF4-FD30-5121-D1EE-74FFF1229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64416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405E7E-E768-F75F-8F94-11F78AA56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83946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C9C253-C02B-F3D4-7D37-F850ACEFA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3342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2E8012-F76C-C1FC-22CC-98B837AF3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6162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AB063D-1E98-04B4-4ACE-75FF83B03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82795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199DE4-626B-E13A-7000-59E537899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59238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0C8654-93D7-2201-FF48-DBEFB46E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531544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179121-689B-428B-5DD9-E529E63D7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6971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860B6D-B3DD-9DD2-080A-A0705E053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32724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FFC19B-C967-57B5-85B6-B89956547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38370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68AB7E-CB29-9ABF-ED18-3BFD55EA4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909809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8D167B-3532-5632-2235-D8C6822ED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8937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568A3A-F6C7-EB50-75DB-3D98820A3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10625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83DF04-09B8-17B1-DABB-A0BFB9E88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4074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71A1E1-4871-292E-C981-9CAD17AB1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42595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28CB5A-6A3A-93C9-5EED-C1BE4F3B4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57828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0AAA6F-5ED7-82D2-B420-83E724FB6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63141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B6234D-9BF8-301B-5EB2-675A57600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0521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C7775B-3B05-0D60-BBB5-297F6CB6E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06584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3A34D8-DE81-B5EF-5C73-6C2D3D27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8082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ECFAB8-C4B7-887D-5D74-33658B546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97253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C635F5-19CE-E408-7903-86025F62E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514813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0155DF-7E3F-93AA-6938-493479DAA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1913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22D7F-1614-40BD-F059-8F96E5A18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57819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3596C8-4095-5E09-9B3E-D32A58795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36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60998C-5D01-7E2E-2E43-76EC444EC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642569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4BB2EF-7476-F668-31E6-0225C77D0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31458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76E062-6692-4E30-847E-A4EA76923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761182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FB79B3-2BEB-A7A5-DACF-4B42AC0AB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9356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EDEEDE-DC25-A886-7CE4-E085B1AA9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1208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5038C7-55F0-4887-F0D3-ADBFD6B2F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285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5807CB-3AD5-E3BC-4153-29A79D5E1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0063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084BC6-B3D2-2FA8-A928-DD39657D4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344252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4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5</cp:revision>
  <dcterms:created xsi:type="dcterms:W3CDTF">2022-12-12T21:20:54Z</dcterms:created>
  <dcterms:modified xsi:type="dcterms:W3CDTF">2022-12-16T19:20:32Z</dcterms:modified>
</cp:coreProperties>
</file>