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79950-E4ED-9A30-09F3-96AD519A9E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E9971113-9FC7-973C-9103-92FEEF6AF8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0BA2714-7414-775F-489C-967DF71944ED}"/>
              </a:ext>
            </a:extLst>
          </p:cNvPr>
          <p:cNvSpPr>
            <a:spLocks noGrp="1"/>
          </p:cNvSpPr>
          <p:nvPr>
            <p:ph type="dt" sz="half" idx="10"/>
          </p:nvPr>
        </p:nvSpPr>
        <p:spPr/>
        <p:txBody>
          <a:bodyPr/>
          <a:lstStyle/>
          <a:p>
            <a:fld id="{22DC226C-E297-4281-82AB-1435DD9AA840}" type="datetimeFigureOut">
              <a:rPr lang="en-CA" smtClean="0"/>
              <a:t>2022-12-19</a:t>
            </a:fld>
            <a:endParaRPr lang="en-CA"/>
          </a:p>
        </p:txBody>
      </p:sp>
      <p:sp>
        <p:nvSpPr>
          <p:cNvPr id="5" name="Footer Placeholder 4">
            <a:extLst>
              <a:ext uri="{FF2B5EF4-FFF2-40B4-BE49-F238E27FC236}">
                <a16:creationId xmlns:a16="http://schemas.microsoft.com/office/drawing/2014/main" id="{2C977AE3-3A8A-F283-08E3-D53DF4DAAA6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04610E3-B3F2-9879-1167-C40A320BBAF1}"/>
              </a:ext>
            </a:extLst>
          </p:cNvPr>
          <p:cNvSpPr>
            <a:spLocks noGrp="1"/>
          </p:cNvSpPr>
          <p:nvPr>
            <p:ph type="sldNum" sz="quarter" idx="12"/>
          </p:nvPr>
        </p:nvSpPr>
        <p:spPr/>
        <p:txBody>
          <a:bodyPr/>
          <a:lstStyle/>
          <a:p>
            <a:fld id="{9E14D1ED-BA7A-4B08-99DE-9620F15C5972}" type="slidenum">
              <a:rPr lang="en-CA" smtClean="0"/>
              <a:t>‹#›</a:t>
            </a:fld>
            <a:endParaRPr lang="en-CA"/>
          </a:p>
        </p:txBody>
      </p:sp>
    </p:spTree>
    <p:extLst>
      <p:ext uri="{BB962C8B-B14F-4D97-AF65-F5344CB8AC3E}">
        <p14:creationId xmlns:p14="http://schemas.microsoft.com/office/powerpoint/2010/main" val="4111426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DCBF4-8A0D-5206-03E0-E2F078F5C8B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847D04D-5163-E67F-4C6C-DC3FA4618F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7554CCF-8041-AD55-B55F-A0B273624016}"/>
              </a:ext>
            </a:extLst>
          </p:cNvPr>
          <p:cNvSpPr>
            <a:spLocks noGrp="1"/>
          </p:cNvSpPr>
          <p:nvPr>
            <p:ph type="dt" sz="half" idx="10"/>
          </p:nvPr>
        </p:nvSpPr>
        <p:spPr/>
        <p:txBody>
          <a:bodyPr/>
          <a:lstStyle/>
          <a:p>
            <a:fld id="{22DC226C-E297-4281-82AB-1435DD9AA840}" type="datetimeFigureOut">
              <a:rPr lang="en-CA" smtClean="0"/>
              <a:t>2022-12-19</a:t>
            </a:fld>
            <a:endParaRPr lang="en-CA"/>
          </a:p>
        </p:txBody>
      </p:sp>
      <p:sp>
        <p:nvSpPr>
          <p:cNvPr id="5" name="Footer Placeholder 4">
            <a:extLst>
              <a:ext uri="{FF2B5EF4-FFF2-40B4-BE49-F238E27FC236}">
                <a16:creationId xmlns:a16="http://schemas.microsoft.com/office/drawing/2014/main" id="{BFA93F64-88A6-44DB-0176-110E5CF1291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8D86EAC-D018-E371-365B-4CEC12B83273}"/>
              </a:ext>
            </a:extLst>
          </p:cNvPr>
          <p:cNvSpPr>
            <a:spLocks noGrp="1"/>
          </p:cNvSpPr>
          <p:nvPr>
            <p:ph type="sldNum" sz="quarter" idx="12"/>
          </p:nvPr>
        </p:nvSpPr>
        <p:spPr/>
        <p:txBody>
          <a:bodyPr/>
          <a:lstStyle/>
          <a:p>
            <a:fld id="{9E14D1ED-BA7A-4B08-99DE-9620F15C5972}" type="slidenum">
              <a:rPr lang="en-CA" smtClean="0"/>
              <a:t>‹#›</a:t>
            </a:fld>
            <a:endParaRPr lang="en-CA"/>
          </a:p>
        </p:txBody>
      </p:sp>
    </p:spTree>
    <p:extLst>
      <p:ext uri="{BB962C8B-B14F-4D97-AF65-F5344CB8AC3E}">
        <p14:creationId xmlns:p14="http://schemas.microsoft.com/office/powerpoint/2010/main" val="644294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A7E0C7-F2FC-813F-E3C3-8B5B2AB6E52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6C9688D-FE8D-D6F0-4B68-FC499068B2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BBBFD0F-F49B-B91C-2E3E-2B19FD748DBF}"/>
              </a:ext>
            </a:extLst>
          </p:cNvPr>
          <p:cNvSpPr>
            <a:spLocks noGrp="1"/>
          </p:cNvSpPr>
          <p:nvPr>
            <p:ph type="dt" sz="half" idx="10"/>
          </p:nvPr>
        </p:nvSpPr>
        <p:spPr/>
        <p:txBody>
          <a:bodyPr/>
          <a:lstStyle/>
          <a:p>
            <a:fld id="{22DC226C-E297-4281-82AB-1435DD9AA840}" type="datetimeFigureOut">
              <a:rPr lang="en-CA" smtClean="0"/>
              <a:t>2022-12-19</a:t>
            </a:fld>
            <a:endParaRPr lang="en-CA"/>
          </a:p>
        </p:txBody>
      </p:sp>
      <p:sp>
        <p:nvSpPr>
          <p:cNvPr id="5" name="Footer Placeholder 4">
            <a:extLst>
              <a:ext uri="{FF2B5EF4-FFF2-40B4-BE49-F238E27FC236}">
                <a16:creationId xmlns:a16="http://schemas.microsoft.com/office/drawing/2014/main" id="{F0E23A51-0E76-EE8A-6233-BF81876179D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80CC5F0-ED7E-47E7-0A73-1CF4E30AD121}"/>
              </a:ext>
            </a:extLst>
          </p:cNvPr>
          <p:cNvSpPr>
            <a:spLocks noGrp="1"/>
          </p:cNvSpPr>
          <p:nvPr>
            <p:ph type="sldNum" sz="quarter" idx="12"/>
          </p:nvPr>
        </p:nvSpPr>
        <p:spPr/>
        <p:txBody>
          <a:bodyPr/>
          <a:lstStyle/>
          <a:p>
            <a:fld id="{9E14D1ED-BA7A-4B08-99DE-9620F15C5972}" type="slidenum">
              <a:rPr lang="en-CA" smtClean="0"/>
              <a:t>‹#›</a:t>
            </a:fld>
            <a:endParaRPr lang="en-CA"/>
          </a:p>
        </p:txBody>
      </p:sp>
    </p:spTree>
    <p:extLst>
      <p:ext uri="{BB962C8B-B14F-4D97-AF65-F5344CB8AC3E}">
        <p14:creationId xmlns:p14="http://schemas.microsoft.com/office/powerpoint/2010/main" val="264153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3C7CF-77D4-060B-BA00-165CCE515BA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F4B2EB2-69A0-0A5E-8662-42CEEDC4D5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A541FC9-4AD8-D86C-0A64-55955EEE63AF}"/>
              </a:ext>
            </a:extLst>
          </p:cNvPr>
          <p:cNvSpPr>
            <a:spLocks noGrp="1"/>
          </p:cNvSpPr>
          <p:nvPr>
            <p:ph type="dt" sz="half" idx="10"/>
          </p:nvPr>
        </p:nvSpPr>
        <p:spPr/>
        <p:txBody>
          <a:bodyPr/>
          <a:lstStyle/>
          <a:p>
            <a:fld id="{22DC226C-E297-4281-82AB-1435DD9AA840}" type="datetimeFigureOut">
              <a:rPr lang="en-CA" smtClean="0"/>
              <a:t>2022-12-19</a:t>
            </a:fld>
            <a:endParaRPr lang="en-CA"/>
          </a:p>
        </p:txBody>
      </p:sp>
      <p:sp>
        <p:nvSpPr>
          <p:cNvPr id="5" name="Footer Placeholder 4">
            <a:extLst>
              <a:ext uri="{FF2B5EF4-FFF2-40B4-BE49-F238E27FC236}">
                <a16:creationId xmlns:a16="http://schemas.microsoft.com/office/drawing/2014/main" id="{12BE317D-2A65-9D24-9F36-96F26171028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10D2A56-DE96-8D72-A6DA-64D5C361ABC1}"/>
              </a:ext>
            </a:extLst>
          </p:cNvPr>
          <p:cNvSpPr>
            <a:spLocks noGrp="1"/>
          </p:cNvSpPr>
          <p:nvPr>
            <p:ph type="sldNum" sz="quarter" idx="12"/>
          </p:nvPr>
        </p:nvSpPr>
        <p:spPr/>
        <p:txBody>
          <a:bodyPr/>
          <a:lstStyle/>
          <a:p>
            <a:fld id="{9E14D1ED-BA7A-4B08-99DE-9620F15C5972}" type="slidenum">
              <a:rPr lang="en-CA" smtClean="0"/>
              <a:t>‹#›</a:t>
            </a:fld>
            <a:endParaRPr lang="en-CA"/>
          </a:p>
        </p:txBody>
      </p:sp>
    </p:spTree>
    <p:extLst>
      <p:ext uri="{BB962C8B-B14F-4D97-AF65-F5344CB8AC3E}">
        <p14:creationId xmlns:p14="http://schemas.microsoft.com/office/powerpoint/2010/main" val="2948368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EE670-2C86-897D-C86C-886540837A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DED9700E-FB7A-09BB-E529-C6D30B40E4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911357-B9CA-1A68-DEE1-59E91B38037C}"/>
              </a:ext>
            </a:extLst>
          </p:cNvPr>
          <p:cNvSpPr>
            <a:spLocks noGrp="1"/>
          </p:cNvSpPr>
          <p:nvPr>
            <p:ph type="dt" sz="half" idx="10"/>
          </p:nvPr>
        </p:nvSpPr>
        <p:spPr/>
        <p:txBody>
          <a:bodyPr/>
          <a:lstStyle/>
          <a:p>
            <a:fld id="{22DC226C-E297-4281-82AB-1435DD9AA840}" type="datetimeFigureOut">
              <a:rPr lang="en-CA" smtClean="0"/>
              <a:t>2022-12-19</a:t>
            </a:fld>
            <a:endParaRPr lang="en-CA"/>
          </a:p>
        </p:txBody>
      </p:sp>
      <p:sp>
        <p:nvSpPr>
          <p:cNvPr id="5" name="Footer Placeholder 4">
            <a:extLst>
              <a:ext uri="{FF2B5EF4-FFF2-40B4-BE49-F238E27FC236}">
                <a16:creationId xmlns:a16="http://schemas.microsoft.com/office/drawing/2014/main" id="{EBC77CFC-BBA1-D773-E9F0-42338696F36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3129F69-F3FD-F62A-D088-D4813BFB7950}"/>
              </a:ext>
            </a:extLst>
          </p:cNvPr>
          <p:cNvSpPr>
            <a:spLocks noGrp="1"/>
          </p:cNvSpPr>
          <p:nvPr>
            <p:ph type="sldNum" sz="quarter" idx="12"/>
          </p:nvPr>
        </p:nvSpPr>
        <p:spPr/>
        <p:txBody>
          <a:bodyPr/>
          <a:lstStyle/>
          <a:p>
            <a:fld id="{9E14D1ED-BA7A-4B08-99DE-9620F15C5972}" type="slidenum">
              <a:rPr lang="en-CA" smtClean="0"/>
              <a:t>‹#›</a:t>
            </a:fld>
            <a:endParaRPr lang="en-CA"/>
          </a:p>
        </p:txBody>
      </p:sp>
    </p:spTree>
    <p:extLst>
      <p:ext uri="{BB962C8B-B14F-4D97-AF65-F5344CB8AC3E}">
        <p14:creationId xmlns:p14="http://schemas.microsoft.com/office/powerpoint/2010/main" val="1635460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BBD9B-A53C-E58D-17E8-04542726BAD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3C044DF-818A-4B04-376E-2AB3246972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30E8F3D-0663-C510-9969-F6DB5C4EE4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E18DF5C-A3D1-E738-73F6-A9A82F816B11}"/>
              </a:ext>
            </a:extLst>
          </p:cNvPr>
          <p:cNvSpPr>
            <a:spLocks noGrp="1"/>
          </p:cNvSpPr>
          <p:nvPr>
            <p:ph type="dt" sz="half" idx="10"/>
          </p:nvPr>
        </p:nvSpPr>
        <p:spPr/>
        <p:txBody>
          <a:bodyPr/>
          <a:lstStyle/>
          <a:p>
            <a:fld id="{22DC226C-E297-4281-82AB-1435DD9AA840}" type="datetimeFigureOut">
              <a:rPr lang="en-CA" smtClean="0"/>
              <a:t>2022-12-19</a:t>
            </a:fld>
            <a:endParaRPr lang="en-CA"/>
          </a:p>
        </p:txBody>
      </p:sp>
      <p:sp>
        <p:nvSpPr>
          <p:cNvPr id="6" name="Footer Placeholder 5">
            <a:extLst>
              <a:ext uri="{FF2B5EF4-FFF2-40B4-BE49-F238E27FC236}">
                <a16:creationId xmlns:a16="http://schemas.microsoft.com/office/drawing/2014/main" id="{4691143C-09CB-17E8-8F24-7B0A1053A80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487692C-85C0-A8DF-8C37-651A1F493493}"/>
              </a:ext>
            </a:extLst>
          </p:cNvPr>
          <p:cNvSpPr>
            <a:spLocks noGrp="1"/>
          </p:cNvSpPr>
          <p:nvPr>
            <p:ph type="sldNum" sz="quarter" idx="12"/>
          </p:nvPr>
        </p:nvSpPr>
        <p:spPr/>
        <p:txBody>
          <a:bodyPr/>
          <a:lstStyle/>
          <a:p>
            <a:fld id="{9E14D1ED-BA7A-4B08-99DE-9620F15C5972}" type="slidenum">
              <a:rPr lang="en-CA" smtClean="0"/>
              <a:t>‹#›</a:t>
            </a:fld>
            <a:endParaRPr lang="en-CA"/>
          </a:p>
        </p:txBody>
      </p:sp>
    </p:spTree>
    <p:extLst>
      <p:ext uri="{BB962C8B-B14F-4D97-AF65-F5344CB8AC3E}">
        <p14:creationId xmlns:p14="http://schemas.microsoft.com/office/powerpoint/2010/main" val="4094407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257DF-B5F8-58E4-53F9-9480B7C16A6C}"/>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AE30145-C86E-F7A1-551E-BA14284BCA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6C70F5-E6C2-50E8-1804-A1EA2F3E87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80049D0-BEDB-8755-C6E3-076A92D0BE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E493C1-887F-16AC-60BE-69AB2F9D4C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1A51868-DF97-79C0-BE81-83C75A547DD8}"/>
              </a:ext>
            </a:extLst>
          </p:cNvPr>
          <p:cNvSpPr>
            <a:spLocks noGrp="1"/>
          </p:cNvSpPr>
          <p:nvPr>
            <p:ph type="dt" sz="half" idx="10"/>
          </p:nvPr>
        </p:nvSpPr>
        <p:spPr/>
        <p:txBody>
          <a:bodyPr/>
          <a:lstStyle/>
          <a:p>
            <a:fld id="{22DC226C-E297-4281-82AB-1435DD9AA840}" type="datetimeFigureOut">
              <a:rPr lang="en-CA" smtClean="0"/>
              <a:t>2022-12-19</a:t>
            </a:fld>
            <a:endParaRPr lang="en-CA"/>
          </a:p>
        </p:txBody>
      </p:sp>
      <p:sp>
        <p:nvSpPr>
          <p:cNvPr id="8" name="Footer Placeholder 7">
            <a:extLst>
              <a:ext uri="{FF2B5EF4-FFF2-40B4-BE49-F238E27FC236}">
                <a16:creationId xmlns:a16="http://schemas.microsoft.com/office/drawing/2014/main" id="{C23CAF59-EB89-8416-4B8F-B01685176A4E}"/>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EE0E54D-BAC8-2EC3-017C-B965C03150DC}"/>
              </a:ext>
            </a:extLst>
          </p:cNvPr>
          <p:cNvSpPr>
            <a:spLocks noGrp="1"/>
          </p:cNvSpPr>
          <p:nvPr>
            <p:ph type="sldNum" sz="quarter" idx="12"/>
          </p:nvPr>
        </p:nvSpPr>
        <p:spPr/>
        <p:txBody>
          <a:bodyPr/>
          <a:lstStyle/>
          <a:p>
            <a:fld id="{9E14D1ED-BA7A-4B08-99DE-9620F15C5972}" type="slidenum">
              <a:rPr lang="en-CA" smtClean="0"/>
              <a:t>‹#›</a:t>
            </a:fld>
            <a:endParaRPr lang="en-CA"/>
          </a:p>
        </p:txBody>
      </p:sp>
    </p:spTree>
    <p:extLst>
      <p:ext uri="{BB962C8B-B14F-4D97-AF65-F5344CB8AC3E}">
        <p14:creationId xmlns:p14="http://schemas.microsoft.com/office/powerpoint/2010/main" val="73679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E7E78-79EB-A6E0-2BC2-033DEF55145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954395F-B8FA-F409-D178-82CB4529856C}"/>
              </a:ext>
            </a:extLst>
          </p:cNvPr>
          <p:cNvSpPr>
            <a:spLocks noGrp="1"/>
          </p:cNvSpPr>
          <p:nvPr>
            <p:ph type="dt" sz="half" idx="10"/>
          </p:nvPr>
        </p:nvSpPr>
        <p:spPr/>
        <p:txBody>
          <a:bodyPr/>
          <a:lstStyle/>
          <a:p>
            <a:fld id="{22DC226C-E297-4281-82AB-1435DD9AA840}" type="datetimeFigureOut">
              <a:rPr lang="en-CA" smtClean="0"/>
              <a:t>2022-12-19</a:t>
            </a:fld>
            <a:endParaRPr lang="en-CA"/>
          </a:p>
        </p:txBody>
      </p:sp>
      <p:sp>
        <p:nvSpPr>
          <p:cNvPr id="4" name="Footer Placeholder 3">
            <a:extLst>
              <a:ext uri="{FF2B5EF4-FFF2-40B4-BE49-F238E27FC236}">
                <a16:creationId xmlns:a16="http://schemas.microsoft.com/office/drawing/2014/main" id="{9EDF4523-7713-ACDA-711B-77B60AB7C90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31307AF-35A7-6202-978D-C28B4F4CD063}"/>
              </a:ext>
            </a:extLst>
          </p:cNvPr>
          <p:cNvSpPr>
            <a:spLocks noGrp="1"/>
          </p:cNvSpPr>
          <p:nvPr>
            <p:ph type="sldNum" sz="quarter" idx="12"/>
          </p:nvPr>
        </p:nvSpPr>
        <p:spPr/>
        <p:txBody>
          <a:bodyPr/>
          <a:lstStyle/>
          <a:p>
            <a:fld id="{9E14D1ED-BA7A-4B08-99DE-9620F15C5972}" type="slidenum">
              <a:rPr lang="en-CA" smtClean="0"/>
              <a:t>‹#›</a:t>
            </a:fld>
            <a:endParaRPr lang="en-CA"/>
          </a:p>
        </p:txBody>
      </p:sp>
    </p:spTree>
    <p:extLst>
      <p:ext uri="{BB962C8B-B14F-4D97-AF65-F5344CB8AC3E}">
        <p14:creationId xmlns:p14="http://schemas.microsoft.com/office/powerpoint/2010/main" val="2975426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EF2445-CCD9-39EB-46E7-C2AD53C12D77}"/>
              </a:ext>
            </a:extLst>
          </p:cNvPr>
          <p:cNvSpPr>
            <a:spLocks noGrp="1"/>
          </p:cNvSpPr>
          <p:nvPr>
            <p:ph type="dt" sz="half" idx="10"/>
          </p:nvPr>
        </p:nvSpPr>
        <p:spPr/>
        <p:txBody>
          <a:bodyPr/>
          <a:lstStyle/>
          <a:p>
            <a:fld id="{22DC226C-E297-4281-82AB-1435DD9AA840}" type="datetimeFigureOut">
              <a:rPr lang="en-CA" smtClean="0"/>
              <a:t>2022-12-19</a:t>
            </a:fld>
            <a:endParaRPr lang="en-CA"/>
          </a:p>
        </p:txBody>
      </p:sp>
      <p:sp>
        <p:nvSpPr>
          <p:cNvPr id="3" name="Footer Placeholder 2">
            <a:extLst>
              <a:ext uri="{FF2B5EF4-FFF2-40B4-BE49-F238E27FC236}">
                <a16:creationId xmlns:a16="http://schemas.microsoft.com/office/drawing/2014/main" id="{FE79821E-C1C7-B7AD-D9A6-B350FDB338D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93D9C549-C944-9861-2EDF-BB5C360E7C36}"/>
              </a:ext>
            </a:extLst>
          </p:cNvPr>
          <p:cNvSpPr>
            <a:spLocks noGrp="1"/>
          </p:cNvSpPr>
          <p:nvPr>
            <p:ph type="sldNum" sz="quarter" idx="12"/>
          </p:nvPr>
        </p:nvSpPr>
        <p:spPr/>
        <p:txBody>
          <a:bodyPr/>
          <a:lstStyle/>
          <a:p>
            <a:fld id="{9E14D1ED-BA7A-4B08-99DE-9620F15C5972}" type="slidenum">
              <a:rPr lang="en-CA" smtClean="0"/>
              <a:t>‹#›</a:t>
            </a:fld>
            <a:endParaRPr lang="en-CA"/>
          </a:p>
        </p:txBody>
      </p:sp>
    </p:spTree>
    <p:extLst>
      <p:ext uri="{BB962C8B-B14F-4D97-AF65-F5344CB8AC3E}">
        <p14:creationId xmlns:p14="http://schemas.microsoft.com/office/powerpoint/2010/main" val="56842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D9CBF-6EFF-0A52-DA59-A1CC0EA67D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517B7434-61D4-A547-9250-EE8D5270D8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7E8BCC3-46ED-3186-DFC6-E9C51E935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BABD4B-8F36-85AC-456B-CE49EC7FAA59}"/>
              </a:ext>
            </a:extLst>
          </p:cNvPr>
          <p:cNvSpPr>
            <a:spLocks noGrp="1"/>
          </p:cNvSpPr>
          <p:nvPr>
            <p:ph type="dt" sz="half" idx="10"/>
          </p:nvPr>
        </p:nvSpPr>
        <p:spPr/>
        <p:txBody>
          <a:bodyPr/>
          <a:lstStyle/>
          <a:p>
            <a:fld id="{22DC226C-E297-4281-82AB-1435DD9AA840}" type="datetimeFigureOut">
              <a:rPr lang="en-CA" smtClean="0"/>
              <a:t>2022-12-19</a:t>
            </a:fld>
            <a:endParaRPr lang="en-CA"/>
          </a:p>
        </p:txBody>
      </p:sp>
      <p:sp>
        <p:nvSpPr>
          <p:cNvPr id="6" name="Footer Placeholder 5">
            <a:extLst>
              <a:ext uri="{FF2B5EF4-FFF2-40B4-BE49-F238E27FC236}">
                <a16:creationId xmlns:a16="http://schemas.microsoft.com/office/drawing/2014/main" id="{907EFA7B-F2F0-8A8E-7532-9D356A080F7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6D5F99A-FFD6-E915-C4AC-38B6AFF0C583}"/>
              </a:ext>
            </a:extLst>
          </p:cNvPr>
          <p:cNvSpPr>
            <a:spLocks noGrp="1"/>
          </p:cNvSpPr>
          <p:nvPr>
            <p:ph type="sldNum" sz="quarter" idx="12"/>
          </p:nvPr>
        </p:nvSpPr>
        <p:spPr/>
        <p:txBody>
          <a:bodyPr/>
          <a:lstStyle/>
          <a:p>
            <a:fld id="{9E14D1ED-BA7A-4B08-99DE-9620F15C5972}" type="slidenum">
              <a:rPr lang="en-CA" smtClean="0"/>
              <a:t>‹#›</a:t>
            </a:fld>
            <a:endParaRPr lang="en-CA"/>
          </a:p>
        </p:txBody>
      </p:sp>
    </p:spTree>
    <p:extLst>
      <p:ext uri="{BB962C8B-B14F-4D97-AF65-F5344CB8AC3E}">
        <p14:creationId xmlns:p14="http://schemas.microsoft.com/office/powerpoint/2010/main" val="1179538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82445-FFD2-FD93-C5A5-F242B55146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43F3806-3912-5009-5D9F-ECA62BA4D5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F04792A-3782-2CC0-E367-FCBC43DAC3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07CE54-FDF4-9531-EAEE-B224C69BF1BA}"/>
              </a:ext>
            </a:extLst>
          </p:cNvPr>
          <p:cNvSpPr>
            <a:spLocks noGrp="1"/>
          </p:cNvSpPr>
          <p:nvPr>
            <p:ph type="dt" sz="half" idx="10"/>
          </p:nvPr>
        </p:nvSpPr>
        <p:spPr/>
        <p:txBody>
          <a:bodyPr/>
          <a:lstStyle/>
          <a:p>
            <a:fld id="{22DC226C-E297-4281-82AB-1435DD9AA840}" type="datetimeFigureOut">
              <a:rPr lang="en-CA" smtClean="0"/>
              <a:t>2022-12-19</a:t>
            </a:fld>
            <a:endParaRPr lang="en-CA"/>
          </a:p>
        </p:txBody>
      </p:sp>
      <p:sp>
        <p:nvSpPr>
          <p:cNvPr id="6" name="Footer Placeholder 5">
            <a:extLst>
              <a:ext uri="{FF2B5EF4-FFF2-40B4-BE49-F238E27FC236}">
                <a16:creationId xmlns:a16="http://schemas.microsoft.com/office/drawing/2014/main" id="{B98757F0-2864-D1CB-9BC1-3C037CC46E5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6217AA1-E41D-B34A-9721-1646B5B70049}"/>
              </a:ext>
            </a:extLst>
          </p:cNvPr>
          <p:cNvSpPr>
            <a:spLocks noGrp="1"/>
          </p:cNvSpPr>
          <p:nvPr>
            <p:ph type="sldNum" sz="quarter" idx="12"/>
          </p:nvPr>
        </p:nvSpPr>
        <p:spPr/>
        <p:txBody>
          <a:bodyPr/>
          <a:lstStyle/>
          <a:p>
            <a:fld id="{9E14D1ED-BA7A-4B08-99DE-9620F15C5972}" type="slidenum">
              <a:rPr lang="en-CA" smtClean="0"/>
              <a:t>‹#›</a:t>
            </a:fld>
            <a:endParaRPr lang="en-CA"/>
          </a:p>
        </p:txBody>
      </p:sp>
    </p:spTree>
    <p:extLst>
      <p:ext uri="{BB962C8B-B14F-4D97-AF65-F5344CB8AC3E}">
        <p14:creationId xmlns:p14="http://schemas.microsoft.com/office/powerpoint/2010/main" val="220814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52FE19-B787-6EB3-DC8E-A6A3A67381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EA34E29-AAFA-D24C-1967-C7E33C38CC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D97D080-13E8-9E34-3DE5-4F14AF56B0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C226C-E297-4281-82AB-1435DD9AA840}" type="datetimeFigureOut">
              <a:rPr lang="en-CA" smtClean="0"/>
              <a:t>2022-12-19</a:t>
            </a:fld>
            <a:endParaRPr lang="en-CA"/>
          </a:p>
        </p:txBody>
      </p:sp>
      <p:sp>
        <p:nvSpPr>
          <p:cNvPr id="5" name="Footer Placeholder 4">
            <a:extLst>
              <a:ext uri="{FF2B5EF4-FFF2-40B4-BE49-F238E27FC236}">
                <a16:creationId xmlns:a16="http://schemas.microsoft.com/office/drawing/2014/main" id="{DE81722A-CE3E-249B-EFCF-B784AAAF3D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7164D71-D678-28E6-58D3-22764F6C93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4D1ED-BA7A-4B08-99DE-9620F15C5972}" type="slidenum">
              <a:rPr lang="en-CA" smtClean="0"/>
              <a:t>‹#›</a:t>
            </a:fld>
            <a:endParaRPr lang="en-CA"/>
          </a:p>
        </p:txBody>
      </p:sp>
    </p:spTree>
    <p:extLst>
      <p:ext uri="{BB962C8B-B14F-4D97-AF65-F5344CB8AC3E}">
        <p14:creationId xmlns:p14="http://schemas.microsoft.com/office/powerpoint/2010/main" val="206491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B1D56F-87F7-8917-16BC-2C3395770390}"/>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working independently</a:t>
            </a:r>
          </a:p>
        </p:txBody>
      </p:sp>
      <p:pic>
        <p:nvPicPr>
          <p:cNvPr id="4" name="Picture 3">
            <a:extLst>
              <a:ext uri="{FF2B5EF4-FFF2-40B4-BE49-F238E27FC236}">
                <a16:creationId xmlns:a16="http://schemas.microsoft.com/office/drawing/2014/main" id="{D4ABB7E5-6003-90B8-7527-993862792B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EF677D8A-1836-8EB9-3068-B3A1F0DDA8F4}"/>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2968045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B46A01-CFFA-C5EC-8E4D-AADF6CD9FD2B}"/>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'working independently' connect to other measures in the survey?</a:t>
            </a:r>
          </a:p>
        </p:txBody>
      </p:sp>
      <p:pic>
        <p:nvPicPr>
          <p:cNvPr id="4" name="Picture 3">
            <a:extLst>
              <a:ext uri="{FF2B5EF4-FFF2-40B4-BE49-F238E27FC236}">
                <a16:creationId xmlns:a16="http://schemas.microsoft.com/office/drawing/2014/main" id="{9B07366B-65AA-ACBD-2549-A6D3A7632C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E1503D9A-9C20-EFA4-7CF4-B0BF2327667E}"/>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1 ranked correlations linked to 'working independently' (under the condition that the corresponding p-value &lt; .01).</a:t>
            </a:r>
          </a:p>
        </p:txBody>
      </p:sp>
    </p:spTree>
    <p:extLst>
      <p:ext uri="{BB962C8B-B14F-4D97-AF65-F5344CB8AC3E}">
        <p14:creationId xmlns:p14="http://schemas.microsoft.com/office/powerpoint/2010/main" val="780243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FAD71C-65DC-3B57-79E9-96D6CB773D02}"/>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working independently</a:t>
            </a:r>
          </a:p>
          <a:p>
            <a:pPr algn="ctr"/>
            <a:r>
              <a:rPr lang="en-CA" b="1">
                <a:latin typeface="Times New Roman" panose="02020603050405020304" pitchFamily="18" charset="0"/>
              </a:rPr>
              <a:t>(D15 Preparedness)</a:t>
            </a:r>
          </a:p>
        </p:txBody>
      </p:sp>
      <p:pic>
        <p:nvPicPr>
          <p:cNvPr id="3" name="Picture 2">
            <a:extLst>
              <a:ext uri="{FF2B5EF4-FFF2-40B4-BE49-F238E27FC236}">
                <a16:creationId xmlns:a16="http://schemas.microsoft.com/office/drawing/2014/main" id="{0DB638DB-2B59-1026-D95F-1A746BD81364}"/>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sp>
        <p:nvSpPr>
          <p:cNvPr id="4" name="TextBox 3">
            <a:extLst>
              <a:ext uri="{FF2B5EF4-FFF2-40B4-BE49-F238E27FC236}">
                <a16:creationId xmlns:a16="http://schemas.microsoft.com/office/drawing/2014/main" id="{D5E094D0-2AA6-8EBD-53F9-CF07F4F2CFF7}"/>
              </a:ext>
            </a:extLst>
          </p:cNvPr>
          <p:cNvSpPr txBox="1"/>
          <p:nvPr/>
        </p:nvSpPr>
        <p:spPr>
          <a:xfrm>
            <a:off x="1016000" y="4178300"/>
            <a:ext cx="10160000" cy="369332"/>
          </a:xfrm>
          <a:prstGeom prst="rect">
            <a:avLst/>
          </a:prstGeom>
          <a:noFill/>
        </p:spPr>
        <p:txBody>
          <a:bodyPr vert="horz" wrap="square" rtlCol="0">
            <a:spAutoFit/>
          </a:bodyPr>
          <a:lstStyle/>
          <a:p>
            <a:pPr algn="ctr"/>
            <a:r>
              <a:rPr lang="en-CA" b="1">
                <a:latin typeface="Times New Roman" panose="02020603050405020304" pitchFamily="18" charset="0"/>
              </a:rPr>
              <a:t>29 other measures ranked below these 1 in terms of their correlation with 'working independently'.</a:t>
            </a:r>
          </a:p>
        </p:txBody>
      </p:sp>
      <p:pic>
        <p:nvPicPr>
          <p:cNvPr id="6" name="Picture 5">
            <a:extLst>
              <a:ext uri="{FF2B5EF4-FFF2-40B4-BE49-F238E27FC236}">
                <a16:creationId xmlns:a16="http://schemas.microsoft.com/office/drawing/2014/main" id="{843C2A14-9F58-87ED-E9E0-BF64AE6B15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355928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C4EACE-81B5-AAB2-3D48-5DE7227CB37D}"/>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Where does 'working independently' rank?</a:t>
            </a:r>
          </a:p>
        </p:txBody>
      </p:sp>
      <p:sp>
        <p:nvSpPr>
          <p:cNvPr id="3" name="TextBox 2">
            <a:extLst>
              <a:ext uri="{FF2B5EF4-FFF2-40B4-BE49-F238E27FC236}">
                <a16:creationId xmlns:a16="http://schemas.microsoft.com/office/drawing/2014/main" id="{45461EBB-D3E0-F4DD-C557-A6C2A31EAF3C}"/>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'working independently' fits into the rankings for 1 other key measures in the survey. For each of the slides that follow, 'working independently' rises to very near the top of 30 ranked measures. Tables shown here were selected if the 'working independently' correlation coefficient was at or above 0.5.</a:t>
            </a:r>
          </a:p>
        </p:txBody>
      </p:sp>
      <p:pic>
        <p:nvPicPr>
          <p:cNvPr id="5" name="Picture 4">
            <a:extLst>
              <a:ext uri="{FF2B5EF4-FFF2-40B4-BE49-F238E27FC236}">
                <a16:creationId xmlns:a16="http://schemas.microsoft.com/office/drawing/2014/main" id="{D285E138-183C-A2E0-89D9-3CAED52A7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92188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1B749F-1A1E-A1FB-6450-F5859278FE7D}"/>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critically</a:t>
            </a:r>
          </a:p>
          <a:p>
            <a:pPr algn="ctr"/>
            <a:r>
              <a:rPr lang="en-CA" b="1">
                <a:latin typeface="Times New Roman" panose="02020603050405020304" pitchFamily="18" charset="0"/>
              </a:rPr>
              <a:t>(D13 Preparedness)</a:t>
            </a:r>
          </a:p>
        </p:txBody>
      </p:sp>
      <p:pic>
        <p:nvPicPr>
          <p:cNvPr id="3" name="Picture 2">
            <a:extLst>
              <a:ext uri="{FF2B5EF4-FFF2-40B4-BE49-F238E27FC236}">
                <a16:creationId xmlns:a16="http://schemas.microsoft.com/office/drawing/2014/main" id="{CD121706-995C-BAB3-817E-E9E06031131C}"/>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F0A19AD8-D0ED-8373-A003-8FFD814A9F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68439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30E4A6-3F50-C21B-7657-69392C448751}"/>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78823BFA-AEC9-6393-D51F-47DAE96F01A5}"/>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AF235FDA-023E-5CC9-E7C7-0ACE695A60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579123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197</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2022-12-19T22:07:32Z</dcterms:created>
  <dcterms:modified xsi:type="dcterms:W3CDTF">2022-12-19T22:07:33Z</dcterms:modified>
</cp:coreProperties>
</file>