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79950-E4ED-9A30-09F3-96AD519A9E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9971113-9FC7-973C-9103-92FEEF6AF8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0BA2714-7414-775F-489C-967DF71944ED}"/>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5" name="Footer Placeholder 4">
            <a:extLst>
              <a:ext uri="{FF2B5EF4-FFF2-40B4-BE49-F238E27FC236}">
                <a16:creationId xmlns:a16="http://schemas.microsoft.com/office/drawing/2014/main" id="{2C977AE3-3A8A-F283-08E3-D53DF4DAAA6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04610E3-B3F2-9879-1167-C40A320BBAF1}"/>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411142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DCBF4-8A0D-5206-03E0-E2F078F5C8B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847D04D-5163-E67F-4C6C-DC3FA4618F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7554CCF-8041-AD55-B55F-A0B273624016}"/>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5" name="Footer Placeholder 4">
            <a:extLst>
              <a:ext uri="{FF2B5EF4-FFF2-40B4-BE49-F238E27FC236}">
                <a16:creationId xmlns:a16="http://schemas.microsoft.com/office/drawing/2014/main" id="{BFA93F64-88A6-44DB-0176-110E5CF1291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8D86EAC-D018-E371-365B-4CEC12B83273}"/>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64429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A7E0C7-F2FC-813F-E3C3-8B5B2AB6E5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6C9688D-FE8D-D6F0-4B68-FC499068B2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BBFD0F-F49B-B91C-2E3E-2B19FD748DBF}"/>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5" name="Footer Placeholder 4">
            <a:extLst>
              <a:ext uri="{FF2B5EF4-FFF2-40B4-BE49-F238E27FC236}">
                <a16:creationId xmlns:a16="http://schemas.microsoft.com/office/drawing/2014/main" id="{F0E23A51-0E76-EE8A-6233-BF81876179D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0CC5F0-ED7E-47E7-0A73-1CF4E30AD121}"/>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264153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C7CF-77D4-060B-BA00-165CCE515BA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F4B2EB2-69A0-0A5E-8662-42CEEDC4D5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A541FC9-4AD8-D86C-0A64-55955EEE63AF}"/>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5" name="Footer Placeholder 4">
            <a:extLst>
              <a:ext uri="{FF2B5EF4-FFF2-40B4-BE49-F238E27FC236}">
                <a16:creationId xmlns:a16="http://schemas.microsoft.com/office/drawing/2014/main" id="{12BE317D-2A65-9D24-9F36-96F26171028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10D2A56-DE96-8D72-A6DA-64D5C361ABC1}"/>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2948368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E670-2C86-897D-C86C-886540837A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ED9700E-FB7A-09BB-E529-C6D30B40E4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911357-B9CA-1A68-DEE1-59E91B38037C}"/>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5" name="Footer Placeholder 4">
            <a:extLst>
              <a:ext uri="{FF2B5EF4-FFF2-40B4-BE49-F238E27FC236}">
                <a16:creationId xmlns:a16="http://schemas.microsoft.com/office/drawing/2014/main" id="{EBC77CFC-BBA1-D773-E9F0-42338696F36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3129F69-F3FD-F62A-D088-D4813BFB7950}"/>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1635460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BD9B-A53C-E58D-17E8-04542726BAD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3C044DF-818A-4B04-376E-2AB3246972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30E8F3D-0663-C510-9969-F6DB5C4EE4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4E18DF5C-A3D1-E738-73F6-A9A82F816B11}"/>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6" name="Footer Placeholder 5">
            <a:extLst>
              <a:ext uri="{FF2B5EF4-FFF2-40B4-BE49-F238E27FC236}">
                <a16:creationId xmlns:a16="http://schemas.microsoft.com/office/drawing/2014/main" id="{4691143C-09CB-17E8-8F24-7B0A1053A80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487692C-85C0-A8DF-8C37-651A1F493493}"/>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409440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257DF-B5F8-58E4-53F9-9480B7C16A6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AE30145-C86E-F7A1-551E-BA14284BCA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6C70F5-E6C2-50E8-1804-A1EA2F3E87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80049D0-BEDB-8755-C6E3-076A92D0B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E493C1-887F-16AC-60BE-69AB2F9D4C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1A51868-DF97-79C0-BE81-83C75A547DD8}"/>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8" name="Footer Placeholder 7">
            <a:extLst>
              <a:ext uri="{FF2B5EF4-FFF2-40B4-BE49-F238E27FC236}">
                <a16:creationId xmlns:a16="http://schemas.microsoft.com/office/drawing/2014/main" id="{C23CAF59-EB89-8416-4B8F-B01685176A4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EE0E54D-BAC8-2EC3-017C-B965C03150DC}"/>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736790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E7E78-79EB-A6E0-2BC2-033DEF55145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954395F-B8FA-F409-D178-82CB4529856C}"/>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4" name="Footer Placeholder 3">
            <a:extLst>
              <a:ext uri="{FF2B5EF4-FFF2-40B4-BE49-F238E27FC236}">
                <a16:creationId xmlns:a16="http://schemas.microsoft.com/office/drawing/2014/main" id="{9EDF4523-7713-ACDA-711B-77B60AB7C90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31307AF-35A7-6202-978D-C28B4F4CD063}"/>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297542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EF2445-CCD9-39EB-46E7-C2AD53C12D77}"/>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3" name="Footer Placeholder 2">
            <a:extLst>
              <a:ext uri="{FF2B5EF4-FFF2-40B4-BE49-F238E27FC236}">
                <a16:creationId xmlns:a16="http://schemas.microsoft.com/office/drawing/2014/main" id="{FE79821E-C1C7-B7AD-D9A6-B350FDB338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3D9C549-C944-9861-2EDF-BB5C360E7C36}"/>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56842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9CBF-6EFF-0A52-DA59-A1CC0EA67D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17B7434-61D4-A547-9250-EE8D5270D8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7E8BCC3-46ED-3186-DFC6-E9C51E935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BABD4B-8F36-85AC-456B-CE49EC7FAA59}"/>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6" name="Footer Placeholder 5">
            <a:extLst>
              <a:ext uri="{FF2B5EF4-FFF2-40B4-BE49-F238E27FC236}">
                <a16:creationId xmlns:a16="http://schemas.microsoft.com/office/drawing/2014/main" id="{907EFA7B-F2F0-8A8E-7532-9D356A080F7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6D5F99A-FFD6-E915-C4AC-38B6AFF0C583}"/>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1179538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82445-FFD2-FD93-C5A5-F242B55146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43F3806-3912-5009-5D9F-ECA62BA4D5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F04792A-3782-2CC0-E367-FCBC43DAC3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07CE54-FDF4-9531-EAEE-B224C69BF1BA}"/>
              </a:ext>
            </a:extLst>
          </p:cNvPr>
          <p:cNvSpPr>
            <a:spLocks noGrp="1"/>
          </p:cNvSpPr>
          <p:nvPr>
            <p:ph type="dt" sz="half" idx="10"/>
          </p:nvPr>
        </p:nvSpPr>
        <p:spPr/>
        <p:txBody>
          <a:bodyPr/>
          <a:lstStyle/>
          <a:p>
            <a:fld id="{22DC226C-E297-4281-82AB-1435DD9AA840}" type="datetimeFigureOut">
              <a:rPr lang="en-CA" smtClean="0"/>
              <a:t>2022-12-19</a:t>
            </a:fld>
            <a:endParaRPr lang="en-CA"/>
          </a:p>
        </p:txBody>
      </p:sp>
      <p:sp>
        <p:nvSpPr>
          <p:cNvPr id="6" name="Footer Placeholder 5">
            <a:extLst>
              <a:ext uri="{FF2B5EF4-FFF2-40B4-BE49-F238E27FC236}">
                <a16:creationId xmlns:a16="http://schemas.microsoft.com/office/drawing/2014/main" id="{B98757F0-2864-D1CB-9BC1-3C037CC46E5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6217AA1-E41D-B34A-9721-1646B5B70049}"/>
              </a:ext>
            </a:extLst>
          </p:cNvPr>
          <p:cNvSpPr>
            <a:spLocks noGrp="1"/>
          </p:cNvSpPr>
          <p:nvPr>
            <p:ph type="sldNum" sz="quarter" idx="12"/>
          </p:nvPr>
        </p:nvSpPr>
        <p:spPr/>
        <p:txBody>
          <a:bodyPr/>
          <a:lstStyle/>
          <a:p>
            <a:fld id="{9E14D1ED-BA7A-4B08-99DE-9620F15C5972}" type="slidenum">
              <a:rPr lang="en-CA" smtClean="0"/>
              <a:t>‹#›</a:t>
            </a:fld>
            <a:endParaRPr lang="en-CA"/>
          </a:p>
        </p:txBody>
      </p:sp>
    </p:spTree>
    <p:extLst>
      <p:ext uri="{BB962C8B-B14F-4D97-AF65-F5344CB8AC3E}">
        <p14:creationId xmlns:p14="http://schemas.microsoft.com/office/powerpoint/2010/main" val="220814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52FE19-B787-6EB3-DC8E-A6A3A67381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EA34E29-AAFA-D24C-1967-C7E33C38CC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D97D080-13E8-9E34-3DE5-4F14AF56B0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C226C-E297-4281-82AB-1435DD9AA840}" type="datetimeFigureOut">
              <a:rPr lang="en-CA" smtClean="0"/>
              <a:t>2022-12-19</a:t>
            </a:fld>
            <a:endParaRPr lang="en-CA"/>
          </a:p>
        </p:txBody>
      </p:sp>
      <p:sp>
        <p:nvSpPr>
          <p:cNvPr id="5" name="Footer Placeholder 4">
            <a:extLst>
              <a:ext uri="{FF2B5EF4-FFF2-40B4-BE49-F238E27FC236}">
                <a16:creationId xmlns:a16="http://schemas.microsoft.com/office/drawing/2014/main" id="{DE81722A-CE3E-249B-EFCF-B784AAAF3D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7164D71-D678-28E6-58D3-22764F6C93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4D1ED-BA7A-4B08-99DE-9620F15C5972}" type="slidenum">
              <a:rPr lang="en-CA" smtClean="0"/>
              <a:t>‹#›</a:t>
            </a:fld>
            <a:endParaRPr lang="en-CA"/>
          </a:p>
        </p:txBody>
      </p:sp>
    </p:spTree>
    <p:extLst>
      <p:ext uri="{BB962C8B-B14F-4D97-AF65-F5344CB8AC3E}">
        <p14:creationId xmlns:p14="http://schemas.microsoft.com/office/powerpoint/2010/main" val="206491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B1D56F-87F7-8917-16BC-2C3395770390}"/>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working independently</a:t>
            </a:r>
          </a:p>
        </p:txBody>
      </p:sp>
      <p:pic>
        <p:nvPicPr>
          <p:cNvPr id="4" name="Picture 3">
            <a:extLst>
              <a:ext uri="{FF2B5EF4-FFF2-40B4-BE49-F238E27FC236}">
                <a16:creationId xmlns:a16="http://schemas.microsoft.com/office/drawing/2014/main" id="{D4ABB7E5-6003-90B8-7527-993862792B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EF677D8A-1836-8EB9-3068-B3A1F0DDA8F4}"/>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296804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B46A01-CFFA-C5EC-8E4D-AADF6CD9FD2B}"/>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'working independently' connect to other measures in the survey?</a:t>
            </a:r>
          </a:p>
        </p:txBody>
      </p:sp>
      <p:pic>
        <p:nvPicPr>
          <p:cNvPr id="4" name="Picture 3">
            <a:extLst>
              <a:ext uri="{FF2B5EF4-FFF2-40B4-BE49-F238E27FC236}">
                <a16:creationId xmlns:a16="http://schemas.microsoft.com/office/drawing/2014/main" id="{9B07366B-65AA-ACBD-2549-A6D3A7632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E1503D9A-9C20-EFA4-7CF4-B0BF2327667E}"/>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1 ranked correlations linked to 'working independently' (under the condition that the corresponding p-value &lt; .01).</a:t>
            </a:r>
          </a:p>
        </p:txBody>
      </p:sp>
    </p:spTree>
    <p:extLst>
      <p:ext uri="{BB962C8B-B14F-4D97-AF65-F5344CB8AC3E}">
        <p14:creationId xmlns:p14="http://schemas.microsoft.com/office/powerpoint/2010/main" val="780243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FAD71C-65DC-3B57-79E9-96D6CB773D02}"/>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working independently</a:t>
            </a:r>
          </a:p>
          <a:p>
            <a:pPr algn="ctr"/>
            <a:r>
              <a:rPr lang="en-CA" b="1">
                <a:latin typeface="Times New Roman" panose="02020603050405020304" pitchFamily="18" charset="0"/>
              </a:rPr>
              <a:t>(D15 Preparedness)</a:t>
            </a:r>
          </a:p>
        </p:txBody>
      </p:sp>
      <p:pic>
        <p:nvPicPr>
          <p:cNvPr id="3" name="Picture 2">
            <a:extLst>
              <a:ext uri="{FF2B5EF4-FFF2-40B4-BE49-F238E27FC236}">
                <a16:creationId xmlns:a16="http://schemas.microsoft.com/office/drawing/2014/main" id="{0DB638DB-2B59-1026-D95F-1A746BD81364}"/>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sp>
        <p:nvSpPr>
          <p:cNvPr id="4" name="TextBox 3">
            <a:extLst>
              <a:ext uri="{FF2B5EF4-FFF2-40B4-BE49-F238E27FC236}">
                <a16:creationId xmlns:a16="http://schemas.microsoft.com/office/drawing/2014/main" id="{D5E094D0-2AA6-8EBD-53F9-CF07F4F2CFF7}"/>
              </a:ext>
            </a:extLst>
          </p:cNvPr>
          <p:cNvSpPr txBox="1"/>
          <p:nvPr/>
        </p:nvSpPr>
        <p:spPr>
          <a:xfrm>
            <a:off x="1016000" y="4178300"/>
            <a:ext cx="10160000" cy="369332"/>
          </a:xfrm>
          <a:prstGeom prst="rect">
            <a:avLst/>
          </a:prstGeom>
          <a:noFill/>
        </p:spPr>
        <p:txBody>
          <a:bodyPr vert="horz" wrap="square" rtlCol="0">
            <a:spAutoFit/>
          </a:bodyPr>
          <a:lstStyle/>
          <a:p>
            <a:pPr algn="ctr"/>
            <a:r>
              <a:rPr lang="en-CA" b="1">
                <a:latin typeface="Times New Roman" panose="02020603050405020304" pitchFamily="18" charset="0"/>
              </a:rPr>
              <a:t>29 other measures ranked below these 1 in terms of their correlation with 'working independently'.</a:t>
            </a:r>
          </a:p>
        </p:txBody>
      </p:sp>
      <p:pic>
        <p:nvPicPr>
          <p:cNvPr id="6" name="Picture 5">
            <a:extLst>
              <a:ext uri="{FF2B5EF4-FFF2-40B4-BE49-F238E27FC236}">
                <a16:creationId xmlns:a16="http://schemas.microsoft.com/office/drawing/2014/main" id="{843C2A14-9F58-87ED-E9E0-BF64AE6B15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35592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C4EACE-81B5-AAB2-3D48-5DE7227CB37D}"/>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'working independently' rank?</a:t>
            </a:r>
          </a:p>
        </p:txBody>
      </p:sp>
      <p:sp>
        <p:nvSpPr>
          <p:cNvPr id="3" name="TextBox 2">
            <a:extLst>
              <a:ext uri="{FF2B5EF4-FFF2-40B4-BE49-F238E27FC236}">
                <a16:creationId xmlns:a16="http://schemas.microsoft.com/office/drawing/2014/main" id="{45461EBB-D3E0-F4DD-C557-A6C2A31EAF3C}"/>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'working independently' fits into the rankings for 1 other key measures in the survey. For each of the slides that follow, 'working independently' rises to very near the top of 30 ranked measures. Tables shown here were selected if the 'working independently' correlation coefficient was at or above 0.5.</a:t>
            </a:r>
          </a:p>
        </p:txBody>
      </p:sp>
      <p:pic>
        <p:nvPicPr>
          <p:cNvPr id="5" name="Picture 4">
            <a:extLst>
              <a:ext uri="{FF2B5EF4-FFF2-40B4-BE49-F238E27FC236}">
                <a16:creationId xmlns:a16="http://schemas.microsoft.com/office/drawing/2014/main" id="{D285E138-183C-A2E0-89D9-3CAED52A7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92188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1B749F-1A1E-A1FB-6450-F5859278FE7D}"/>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CD121706-995C-BAB3-817E-E9E06031131C}"/>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F0A19AD8-D0ED-8373-A003-8FFD814A9F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68439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30E4A6-3F50-C21B-7657-69392C448751}"/>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78823BFA-AEC9-6393-D51F-47DAE96F01A5}"/>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AF235FDA-023E-5CC9-E7C7-0ACE695A60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579123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2022-12-19T22:07:32Z</dcterms:created>
  <dcterms:modified xsi:type="dcterms:W3CDTF">2022-12-19T22:07:33Z</dcterms:modified>
</cp:coreProperties>
</file>