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0" r:id="rId2"/>
    <p:sldId id="263" r:id="rId3"/>
    <p:sldId id="264" r:id="rId4"/>
    <p:sldId id="273" r:id="rId5"/>
    <p:sldId id="279" r:id="rId6"/>
    <p:sldId id="283" r:id="rId7"/>
    <p:sldId id="286" r:id="rId8"/>
    <p:sldId id="287" r:id="rId9"/>
    <p:sldId id="290" r:id="rId10"/>
    <p:sldId id="292" r:id="rId11"/>
    <p:sldId id="297" r:id="rId12"/>
    <p:sldId id="299" r:id="rId13"/>
    <p:sldId id="301" r:id="rId14"/>
    <p:sldId id="30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1219"/>
    <p:restoredTop sz="94630"/>
  </p:normalViewPr>
  <p:slideViewPr>
    <p:cSldViewPr snapToGrid="0">
      <p:cViewPr varScale="1">
        <p:scale>
          <a:sx n="33" d="100"/>
          <a:sy n="33" d="100"/>
        </p:scale>
        <p:origin x="216" y="1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7C857-1D85-484A-B631-FF1DBF8A0895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FC5D3-59E0-4077-8DFA-BAC75B1645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540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2FC5D3-59E0-4077-8DFA-BAC75B164587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53651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9 vs 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2FC5D3-59E0-4077-8DFA-BAC75B164587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72256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9 vs 11, 9 vs 12, 10 vs 12, 11 vs 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2FC5D3-59E0-4077-8DFA-BAC75B164587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36267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9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2FC5D3-59E0-4077-8DFA-BAC75B164587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86524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9 vs all others, 10 vs 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2FC5D3-59E0-4077-8DFA-BAC75B164587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68141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9 vs 12, 10 vs 12, 11 vs 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2FC5D3-59E0-4077-8DFA-BAC75B164587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4443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except </a:t>
            </a:r>
            <a:r>
              <a:rPr lang="en-CA" i="1" dirty="0"/>
              <a:t>more than 8 hours</a:t>
            </a:r>
            <a:r>
              <a:rPr lang="en-CA" i="0" dirty="0"/>
              <a:t> 11</a:t>
            </a:r>
            <a:r>
              <a:rPr lang="en-CA" dirty="0"/>
              <a:t> vs 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2FC5D3-59E0-4077-8DFA-BAC75B164587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3438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9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2FC5D3-59E0-4077-8DFA-BAC75B164587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8523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12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2FC5D3-59E0-4077-8DFA-BAC75B164587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0175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12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2FC5D3-59E0-4077-8DFA-BAC75B164587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2875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9 vs 11, 12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2FC5D3-59E0-4077-8DFA-BAC75B164587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11446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9 vs 12, 11 vs 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2FC5D3-59E0-4077-8DFA-BAC75B164587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89887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9 vs 12, 10 vs 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2FC5D3-59E0-4077-8DFA-BAC75B164587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20225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9 vs 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2FC5D3-59E0-4077-8DFA-BAC75B164587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9434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B32E-1461-4C3B-827D-E875A581CF31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EEAE-733F-47D3-8E40-1ABBD95A1D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221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B32E-1461-4C3B-827D-E875A581CF31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EEAE-733F-47D3-8E40-1ABBD95A1D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2025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B32E-1461-4C3B-827D-E875A581CF31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EEAE-733F-47D3-8E40-1ABBD95A1D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766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B32E-1461-4C3B-827D-E875A581CF31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EEAE-733F-47D3-8E40-1ABBD95A1D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7758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B32E-1461-4C3B-827D-E875A581CF31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EEAE-733F-47D3-8E40-1ABBD95A1D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9857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B32E-1461-4C3B-827D-E875A581CF31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EEAE-733F-47D3-8E40-1ABBD95A1D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5826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B32E-1461-4C3B-827D-E875A581CF31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EEAE-733F-47D3-8E40-1ABBD95A1D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3293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B32E-1461-4C3B-827D-E875A581CF31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EEAE-733F-47D3-8E40-1ABBD95A1D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2377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B32E-1461-4C3B-827D-E875A581CF31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EEAE-733F-47D3-8E40-1ABBD95A1D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6351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B32E-1461-4C3B-827D-E875A581CF31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EEAE-733F-47D3-8E40-1ABBD95A1D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1506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B32E-1461-4C3B-827D-E875A581CF31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EEAE-733F-47D3-8E40-1ABBD95A1D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4950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9B32E-1461-4C3B-827D-E875A581CF31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DEEAE-733F-47D3-8E40-1ABBD95A1D64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D4CA7A-EB08-6DA3-CEDA-6F626E67B325}"/>
              </a:ext>
            </a:extLst>
          </p:cNvPr>
          <p:cNvSpPr txBox="1"/>
          <p:nvPr userDrawn="1"/>
        </p:nvSpPr>
        <p:spPr>
          <a:xfrm>
            <a:off x="341757" y="455676"/>
            <a:ext cx="2419252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CA" sz="2000">
                <a:latin typeface="Arial" panose="020B0604020202020204" pitchFamily="34" charset="0"/>
              </a:rPr>
              <a:t>Grade of Enrolment</a:t>
            </a:r>
          </a:p>
        </p:txBody>
      </p:sp>
    </p:spTree>
    <p:extLst>
      <p:ext uri="{BB962C8B-B14F-4D97-AF65-F5344CB8AC3E}">
        <p14:creationId xmlns:p14="http://schemas.microsoft.com/office/powerpoint/2010/main" val="2417396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ED4FF41-6486-C44D-4CFF-891690D5B8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19238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184D07E-FC65-4064-A1A8-44D26004E1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74534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573361C-37CE-3AB5-02EE-EBB0B7B339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7810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DE6F502-C113-086F-B8C9-518F64EDB8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295078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3B2DA40-EEF2-6DBA-5D2E-1A7709CDDD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00392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5CAE592-1D61-70A5-22D5-7973001941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30797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881884A-D3B6-9F7D-8DBB-B2644CA478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97722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9685F68-AE62-9765-2669-65F9C5864D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496957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A45DFC0-F178-FA73-535A-BF8202A650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50592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029AED2-B98C-23C0-8D7C-5B2C5804FE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876598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615FB91-267A-3A44-611C-869532D111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62787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77A9738-A7E9-305A-CA23-D541673FF0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433800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BF7B55F-EFC6-0B7D-4AF6-E00AB85F25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199434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9A6A9A8-21E8-FF8A-476D-79B2F01CA6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1536993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F19D5575-68EE-4BB2-A16C-FAF0D92B6594}" vid="{5DFFBD4C-8A1E-48A0-A5FD-DA9964561F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994</TotalTime>
  <Words>104</Words>
  <Application>Microsoft Macintosh PowerPoint</Application>
  <PresentationFormat>On-screen Show (4:3)</PresentationFormat>
  <Paragraphs>28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Theme43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Graham</dc:creator>
  <cp:lastModifiedBy>Alana Graham</cp:lastModifiedBy>
  <cp:revision>9</cp:revision>
  <dcterms:created xsi:type="dcterms:W3CDTF">2022-12-12T21:54:17Z</dcterms:created>
  <dcterms:modified xsi:type="dcterms:W3CDTF">2022-12-15T18:18:02Z</dcterms:modified>
</cp:coreProperties>
</file>