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9F79-6E9A-A156-8948-5531C53774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A03BF3F-0803-1653-2EB6-BD613F6B8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29ACC16-41AB-AC32-EBAE-5011991B7D53}"/>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22261491-8867-CA9C-212E-37FA920B952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92E97F-CD0B-D01A-17A2-FA1E47249803}"/>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75102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15BD0-4391-2E98-99FF-603782DB470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9E452E5-0A7B-BAFE-DA2B-A7244C5061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2824349-0E27-8892-DB7C-FC1DC3EE63DE}"/>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31108490-23B9-354A-3006-97AA3E05453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DAE13E9-9F01-25DE-8479-7FFD70427687}"/>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364402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B797E5-D850-7567-8713-EAF66B3C64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8D22C45-537C-D98F-28C0-ED38DFDE6E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A70906A-C8B4-F4B3-5440-89ED4B67DF66}"/>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80789520-F9C4-A29A-058D-853D46E731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F24904-1396-7977-16F4-D40A7227D3F4}"/>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98266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C593-AECA-09F7-A98F-8B530B580D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FD4ABF0-B967-FA3D-8451-B84CE07380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96BDF4F-CEC9-A2D0-80B8-6E6F6863BD68}"/>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840B5275-ABA9-9C55-B0FB-B08BF43246D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2621D2-CB5B-2E22-8E7E-5385F7A72090}"/>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13343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87E8-4725-9C5C-1A01-FCDC4508F4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FB31C42-9D3B-BD87-2790-38D274BEF1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F5B6E4-D212-5D2D-F513-D264F29B857F}"/>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A093A1DC-E830-377B-84AD-67383932B49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B938F8-C340-5A09-24E0-8949F0D25BFA}"/>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335768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2ED6-4481-3D22-7D5F-C1A67DF767A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66E05DF-E8F2-6A26-3720-4F63DDA378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5981D7E-3613-32E5-6ADC-30AC8E29B4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A50423C-0DFA-6289-9B68-F472F12945AF}"/>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6" name="Footer Placeholder 5">
            <a:extLst>
              <a:ext uri="{FF2B5EF4-FFF2-40B4-BE49-F238E27FC236}">
                <a16:creationId xmlns:a16="http://schemas.microsoft.com/office/drawing/2014/main" id="{1CB8E3A0-1463-FD20-D8C6-D904E2D02D7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7E7710A-5BE1-175A-7B39-3DE89CC50E54}"/>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118220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C739-B3A0-7996-0917-9E06D1FA47D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15D14F7-A0A1-E901-47E3-F03B2C4D5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5FAB09-92FD-221C-BFC5-36064AB3AE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EA55D2E-998F-3738-6C1C-F2D8FEBBC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397200-B4E8-0C94-F35B-CE35F8B146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20BA89D-DEAC-F322-5CF8-02BD8107098F}"/>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8" name="Footer Placeholder 7">
            <a:extLst>
              <a:ext uri="{FF2B5EF4-FFF2-40B4-BE49-F238E27FC236}">
                <a16:creationId xmlns:a16="http://schemas.microsoft.com/office/drawing/2014/main" id="{2BF5C009-C079-F9DB-5E17-34E983BD9DB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2D38FB1-29C2-392D-03DC-7B07D48974CF}"/>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9790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2AF64-4464-4083-09DC-59C778F9C3F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F87CEBE-F49B-4157-7A03-FBF1BDB5DF86}"/>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4" name="Footer Placeholder 3">
            <a:extLst>
              <a:ext uri="{FF2B5EF4-FFF2-40B4-BE49-F238E27FC236}">
                <a16:creationId xmlns:a16="http://schemas.microsoft.com/office/drawing/2014/main" id="{8BC8078E-8052-D27A-362D-849322AEFF8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45EAEEB-E74E-917F-0FCD-806DF51562AB}"/>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27592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7F69B6-65CB-F3E0-5742-6D9869624684}"/>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3" name="Footer Placeholder 2">
            <a:extLst>
              <a:ext uri="{FF2B5EF4-FFF2-40B4-BE49-F238E27FC236}">
                <a16:creationId xmlns:a16="http://schemas.microsoft.com/office/drawing/2014/main" id="{9C30C130-42D7-58FF-7FAD-2A94E78401A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B73E059-F573-813C-1A68-0C55F931EBB5}"/>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42402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02EF-071A-96A1-7ADB-7FD92812EB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F5818BC-FAB2-A88A-0121-AF7DB1928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626D763-9B8D-11B0-D364-97C2218B5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7C3898-C2E9-5139-31D6-1FF951A0B4EB}"/>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6" name="Footer Placeholder 5">
            <a:extLst>
              <a:ext uri="{FF2B5EF4-FFF2-40B4-BE49-F238E27FC236}">
                <a16:creationId xmlns:a16="http://schemas.microsoft.com/office/drawing/2014/main" id="{A7E0C822-EA04-8A13-8C43-2F30EC0E2BB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872D18-3377-10E3-9698-56EA5B6729C3}"/>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294839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47AD-AD7F-76B6-7629-BC600053B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D59A436-0308-0270-CFDC-317D70CB57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22A974E-11BA-1FC3-3281-67AAF1BA6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257AA3-77DE-2243-FEAD-BD5DF60019EC}"/>
              </a:ext>
            </a:extLst>
          </p:cNvPr>
          <p:cNvSpPr>
            <a:spLocks noGrp="1"/>
          </p:cNvSpPr>
          <p:nvPr>
            <p:ph type="dt" sz="half" idx="10"/>
          </p:nvPr>
        </p:nvSpPr>
        <p:spPr/>
        <p:txBody>
          <a:bodyPr/>
          <a:lstStyle/>
          <a:p>
            <a:fld id="{AE12ECE6-1102-4CB4-85FC-6F4A4F0ADC6A}" type="datetimeFigureOut">
              <a:rPr lang="en-CA" smtClean="0"/>
              <a:t>2022-12-19</a:t>
            </a:fld>
            <a:endParaRPr lang="en-CA"/>
          </a:p>
        </p:txBody>
      </p:sp>
      <p:sp>
        <p:nvSpPr>
          <p:cNvPr id="6" name="Footer Placeholder 5">
            <a:extLst>
              <a:ext uri="{FF2B5EF4-FFF2-40B4-BE49-F238E27FC236}">
                <a16:creationId xmlns:a16="http://schemas.microsoft.com/office/drawing/2014/main" id="{66579B20-D5C0-8FA0-0DA3-97B3085C6CE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4A9AA2-86D7-E793-83C0-1B55558B1881}"/>
              </a:ext>
            </a:extLst>
          </p:cNvPr>
          <p:cNvSpPr>
            <a:spLocks noGrp="1"/>
          </p:cNvSpPr>
          <p:nvPr>
            <p:ph type="sldNum" sz="quarter" idx="12"/>
          </p:nvPr>
        </p:nvSpPr>
        <p:spPr/>
        <p:txBody>
          <a:bodyPr/>
          <a:lstStyle/>
          <a:p>
            <a:fld id="{A11F78FB-92A8-498B-90B9-85424C2F9B76}" type="slidenum">
              <a:rPr lang="en-CA" smtClean="0"/>
              <a:t>‹#›</a:t>
            </a:fld>
            <a:endParaRPr lang="en-CA"/>
          </a:p>
        </p:txBody>
      </p:sp>
    </p:spTree>
    <p:extLst>
      <p:ext uri="{BB962C8B-B14F-4D97-AF65-F5344CB8AC3E}">
        <p14:creationId xmlns:p14="http://schemas.microsoft.com/office/powerpoint/2010/main" val="314645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97731-77FA-4822-94B6-3521AB53B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60CBD3A-35FB-B0BA-847A-145BA8E48D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32B671E-7D72-994C-AF5E-0CC9D8F8B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2ECE6-1102-4CB4-85FC-6F4A4F0ADC6A}" type="datetimeFigureOut">
              <a:rPr lang="en-CA" smtClean="0"/>
              <a:t>2022-12-19</a:t>
            </a:fld>
            <a:endParaRPr lang="en-CA"/>
          </a:p>
        </p:txBody>
      </p:sp>
      <p:sp>
        <p:nvSpPr>
          <p:cNvPr id="5" name="Footer Placeholder 4">
            <a:extLst>
              <a:ext uri="{FF2B5EF4-FFF2-40B4-BE49-F238E27FC236}">
                <a16:creationId xmlns:a16="http://schemas.microsoft.com/office/drawing/2014/main" id="{243E5AAA-FA1A-0D04-0100-DD97AF7C82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A8C5EE3-DD93-70A7-4FBA-FBA2EF5E7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F78FB-92A8-498B-90B9-85424C2F9B76}" type="slidenum">
              <a:rPr lang="en-CA" smtClean="0"/>
              <a:t>‹#›</a:t>
            </a:fld>
            <a:endParaRPr lang="en-CA"/>
          </a:p>
        </p:txBody>
      </p:sp>
    </p:spTree>
    <p:extLst>
      <p:ext uri="{BB962C8B-B14F-4D97-AF65-F5344CB8AC3E}">
        <p14:creationId xmlns:p14="http://schemas.microsoft.com/office/powerpoint/2010/main" val="4157157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7AAF3-5EDC-8595-82CF-F61790BBE9EA}"/>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handling stressful situations</a:t>
            </a:r>
          </a:p>
        </p:txBody>
      </p:sp>
      <p:pic>
        <p:nvPicPr>
          <p:cNvPr id="4" name="Picture 3">
            <a:extLst>
              <a:ext uri="{FF2B5EF4-FFF2-40B4-BE49-F238E27FC236}">
                <a16:creationId xmlns:a16="http://schemas.microsoft.com/office/drawing/2014/main" id="{88CEDF86-193A-3156-8B88-C8A166489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511C6BD-8688-AF54-56E9-810990F1D772}"/>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17906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13BEC-8169-0D1D-D2F2-E9FF0EE1A17A}"/>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'handling stressful situations' connect to other measures in the survey?</a:t>
            </a:r>
          </a:p>
        </p:txBody>
      </p:sp>
      <p:pic>
        <p:nvPicPr>
          <p:cNvPr id="4" name="Picture 3">
            <a:extLst>
              <a:ext uri="{FF2B5EF4-FFF2-40B4-BE49-F238E27FC236}">
                <a16:creationId xmlns:a16="http://schemas.microsoft.com/office/drawing/2014/main" id="{F8621D71-0BCC-78D4-9A18-8F404BAFB7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9D8EC23C-9445-C0C1-B21D-C881531D0692}"/>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4 ranked correlations linked to 'handling stressful situations' (under the condition that the corresponding p-value &lt; .01).</a:t>
            </a:r>
          </a:p>
        </p:txBody>
      </p:sp>
    </p:spTree>
    <p:extLst>
      <p:ext uri="{BB962C8B-B14F-4D97-AF65-F5344CB8AC3E}">
        <p14:creationId xmlns:p14="http://schemas.microsoft.com/office/powerpoint/2010/main" val="88649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6A0B84-0343-D4E3-8641-589BE7A2C83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2F1536AE-F9C2-E955-1334-F29D921F5450}"/>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D9198FF2-6377-B555-9892-9C521F9CFAB9}"/>
              </a:ext>
            </a:extLst>
          </p:cNvPr>
          <p:cNvSpPr txBox="1"/>
          <p:nvPr/>
        </p:nvSpPr>
        <p:spPr>
          <a:xfrm>
            <a:off x="1016000" y="44704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26 other measures ranked below these 4 in terms of their correlation with 'handling stressful situations'.</a:t>
            </a:r>
          </a:p>
        </p:txBody>
      </p:sp>
      <p:pic>
        <p:nvPicPr>
          <p:cNvPr id="6" name="Picture 5">
            <a:extLst>
              <a:ext uri="{FF2B5EF4-FFF2-40B4-BE49-F238E27FC236}">
                <a16:creationId xmlns:a16="http://schemas.microsoft.com/office/drawing/2014/main" id="{FA6E8F23-9EF1-5BF4-D530-BDC3E47A6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7638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E1CDDD-1B4A-B2FA-299B-E9C4A70BA283}"/>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'handling stressful situations' rank?</a:t>
            </a:r>
          </a:p>
        </p:txBody>
      </p:sp>
      <p:sp>
        <p:nvSpPr>
          <p:cNvPr id="3" name="TextBox 2">
            <a:extLst>
              <a:ext uri="{FF2B5EF4-FFF2-40B4-BE49-F238E27FC236}">
                <a16:creationId xmlns:a16="http://schemas.microsoft.com/office/drawing/2014/main" id="{84F9B8E2-88DB-05C6-C6D5-C20A785F12EF}"/>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'handling stressful situations' fits into the rankings for 4 other key measures in the survey. For each of the slides that follow, 'handling stressful situations' rises to very near the top of 30 ranked measures. Tables shown here were selected if the 'handling stressful situations' correlation coefficient was at or above 0.5.</a:t>
            </a:r>
          </a:p>
        </p:txBody>
      </p:sp>
      <p:pic>
        <p:nvPicPr>
          <p:cNvPr id="5" name="Picture 4">
            <a:extLst>
              <a:ext uri="{FF2B5EF4-FFF2-40B4-BE49-F238E27FC236}">
                <a16:creationId xmlns:a16="http://schemas.microsoft.com/office/drawing/2014/main" id="{DF329E74-FE3C-93F6-609A-161302911E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54192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744F4E-CB45-4D53-83E8-FE5EFF52D49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CE80593C-7CB9-ED72-A1C6-53F0911EFBC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6FBF5696-C80D-0646-4BD1-003B0E7D01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2337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012C87-3DA6-E92D-0FB3-9E8F9CA91EB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F3C064CE-A465-3702-A739-B01A0038990B}"/>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7504D9D-D060-9BEA-D9CF-644233CAFF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2832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585560-6669-60BC-24CB-9AC52DE3D7D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coping with peer pressure</a:t>
            </a:r>
          </a:p>
          <a:p>
            <a:pPr algn="ctr"/>
            <a:r>
              <a:rPr lang="en-CA" b="1">
                <a:latin typeface="Times New Roman" panose="02020603050405020304" pitchFamily="18" charset="0"/>
              </a:rPr>
              <a:t>(D6 Preparedness)</a:t>
            </a:r>
          </a:p>
        </p:txBody>
      </p:sp>
      <p:pic>
        <p:nvPicPr>
          <p:cNvPr id="3" name="Picture 2">
            <a:extLst>
              <a:ext uri="{FF2B5EF4-FFF2-40B4-BE49-F238E27FC236}">
                <a16:creationId xmlns:a16="http://schemas.microsoft.com/office/drawing/2014/main" id="{38D5FE30-ACF2-EC83-F23F-E706FED8CE08}"/>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08CC134-FBF1-10C8-70AC-C8BB0B3044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382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407D4F-4036-F653-162E-C4287350547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making choices that support my emotional well-being</a:t>
            </a:r>
          </a:p>
          <a:p>
            <a:pPr algn="ctr"/>
            <a:r>
              <a:rPr lang="en-CA" b="1">
                <a:latin typeface="Times New Roman" panose="02020603050405020304" pitchFamily="18" charset="0"/>
              </a:rPr>
              <a:t>(D9 Preparedness)</a:t>
            </a:r>
          </a:p>
        </p:txBody>
      </p:sp>
      <p:pic>
        <p:nvPicPr>
          <p:cNvPr id="3" name="Picture 2">
            <a:extLst>
              <a:ext uri="{FF2B5EF4-FFF2-40B4-BE49-F238E27FC236}">
                <a16:creationId xmlns:a16="http://schemas.microsoft.com/office/drawing/2014/main" id="{9A041962-1D51-B675-9A41-968F7BECFBFE}"/>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35FB202-954D-10F6-CACE-3E3EFB57FB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5543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F7633D-4C36-78ED-55D6-D8402C5345D6}"/>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DB0526AA-4044-DD72-02AC-C4DE7B224D6F}"/>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5C4EEB81-29EE-A70C-9700-8AE5BA5073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62749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2022-12-19T22:02:59Z</dcterms:created>
  <dcterms:modified xsi:type="dcterms:W3CDTF">2022-12-19T22:03:01Z</dcterms:modified>
</cp:coreProperties>
</file>