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9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635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382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267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477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643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747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667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682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734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02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904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A129B-182F-4066-B392-F39216516F9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317D2-A76C-449B-8655-6BDE64793C69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A128A7-D5A6-2812-AED9-7746272A856E}"/>
              </a:ext>
            </a:extLst>
          </p:cNvPr>
          <p:cNvSpPr txBox="1"/>
          <p:nvPr userDrawn="1"/>
        </p:nvSpPr>
        <p:spPr>
          <a:xfrm>
            <a:off x="341757" y="455676"/>
            <a:ext cx="700396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Proportion of Schools’ Students Experiencing Discrimination</a:t>
            </a:r>
            <a:endParaRPr lang="en-C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16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843497-E2C8-5CBA-DFA8-F5C01074B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24314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102912-5AC6-B574-12A5-2D764401B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37579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ACB5E3-5361-23D9-2377-E1588580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96453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69E6BE-49FB-F963-8C8A-AA7EE50F2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59426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65C9E7-A430-BB54-79AF-956D4E86E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03258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138E49-8BEA-3F57-CB9A-2854B5102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94242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EE3043-03A1-AE8D-A59B-3C99D4DC3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38711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EF46FB-D087-682E-B80F-639B683D6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51329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100A50-3DD2-08E2-869D-C7220C349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84579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95BE2A-1567-0510-8B36-6E8B12129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81860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242559-B40A-4419-0198-9FB2E22FD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38179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CA50C1-2D8F-FAF8-5BC2-DF16101EF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02686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65D30C-EF0C-233B-5357-133E7FBE2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12654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C8B06F-656D-BF21-988B-6075518C8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15455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9BF0A97-E012-E7A7-14A5-22B75D592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18676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B39847-6BF0-BC5A-9AF8-DA65A5EAD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82277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C7A2B0-4D00-E95A-4430-ACAF551A7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87932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F681B7-96B6-BBA9-3A1D-64075905E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15008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71C6BA-B914-F3A2-3778-54FE3C1E3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80279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BC70A0-77E5-C3BE-F36A-91E58AAE7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5846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AC5AAA-3C99-C98E-C221-E39498C99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326494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DE0BCB-061B-1AE1-8F6C-E8AA5D8AB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3328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DD33EA-4D8E-EF33-CE3E-C589D8B20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77235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172BD8-27DF-CA64-89D5-4A50917B9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934054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F4AB2B-5FFF-3FD1-55D0-64B101F64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699816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5F4135-6265-2DE2-62BE-BBF286079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983752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CFF80F-D25B-0F23-B60E-7F4ABB699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876732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DD5397-BE70-DF00-AD07-B78CB5E8D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249165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0DEB21-33FB-CDCE-DE9F-0D3392FCE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580516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E8F649-DB91-66C6-1907-BED4B65B7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764242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8E7B75-DD4D-77C7-BB17-58087EB6D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59994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27E611-E6BC-E684-9A6E-44B8B222B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91028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7FE350-DCAF-FAB9-A6CD-07002CE14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4255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A63BFA-EF04-300C-46BB-177263E93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247997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AAA7BD-B2CF-7FCF-DB11-414416904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783953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BBCFFD-29F1-A423-6B0C-614B9480C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80698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141C34-83C2-7ECE-012D-02C62B7C9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105118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57AC99-7892-8D35-B491-987F4B198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803904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B95CAA-4D67-D6FA-938B-C63F904EA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026947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F70BE0-ABE1-3032-9B58-3769BDEF3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557943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74A90F-865F-062C-F677-28587F566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668763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7C475D-2E5F-4422-FAD1-4A4869E4F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764827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6FE222-834E-C615-0A9E-59CF36EDB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273114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D08C11-95F5-A3E4-2A37-79D01A602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7814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8C6638-1AE8-D985-D2D4-009F9CAB5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65820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8FABB5-D201-11A6-BEF0-4471EB83D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075668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30269C-40BC-82F2-B2FE-84D1341D5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837929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BCD6CF-D798-1EA9-1524-3CE96C9C4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828398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751926-6317-868D-D7E3-BC5AB2FC3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189705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6BAF9D-4051-F354-9B6E-5613E6B9E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4885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5F53F4-0A36-F7F1-F0A4-9CACDFC9A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0566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3216DC-B7A3-1201-3782-B7746A0E7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63242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8BDF4B-447E-A20D-D638-EAF519C11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5757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1BE5EE-AC74-1A4B-54C8-BA5A84BDB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4669943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14</TotalTime>
  <Words>0</Words>
  <Application>Microsoft Office PowerPoint</Application>
  <PresentationFormat>On-screen Show (4:3)</PresentationFormat>
  <Paragraphs>0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2022-12-15T00:38:35Z</dcterms:created>
  <dcterms:modified xsi:type="dcterms:W3CDTF">2022-12-15T00:52:57Z</dcterms:modified>
</cp:coreProperties>
</file>