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9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2C50-6F26-4218-BF44-9CADADB3B9C2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7636-AE2C-434E-B0A3-AFEF9B9C51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0761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2C50-6F26-4218-BF44-9CADADB3B9C2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7636-AE2C-434E-B0A3-AFEF9B9C51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4965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2C50-6F26-4218-BF44-9CADADB3B9C2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7636-AE2C-434E-B0A3-AFEF9B9C51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2742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2C50-6F26-4218-BF44-9CADADB3B9C2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7636-AE2C-434E-B0A3-AFEF9B9C51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2025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2C50-6F26-4218-BF44-9CADADB3B9C2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7636-AE2C-434E-B0A3-AFEF9B9C51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5000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2C50-6F26-4218-BF44-9CADADB3B9C2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7636-AE2C-434E-B0A3-AFEF9B9C51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3421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2C50-6F26-4218-BF44-9CADADB3B9C2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7636-AE2C-434E-B0A3-AFEF9B9C51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6275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2C50-6F26-4218-BF44-9CADADB3B9C2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7636-AE2C-434E-B0A3-AFEF9B9C51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5370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2C50-6F26-4218-BF44-9CADADB3B9C2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7636-AE2C-434E-B0A3-AFEF9B9C51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9674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2C50-6F26-4218-BF44-9CADADB3B9C2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7636-AE2C-434E-B0A3-AFEF9B9C51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9776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2C50-6F26-4218-BF44-9CADADB3B9C2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7636-AE2C-434E-B0A3-AFEF9B9C51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30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42C50-6F26-4218-BF44-9CADADB3B9C2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97636-AE2C-434E-B0A3-AFEF9B9C5179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012F85-6F91-6C22-07E1-EAB5DF785688}"/>
              </a:ext>
            </a:extLst>
          </p:cNvPr>
          <p:cNvSpPr txBox="1"/>
          <p:nvPr userDrawn="1"/>
        </p:nvSpPr>
        <p:spPr>
          <a:xfrm>
            <a:off x="341757" y="455676"/>
            <a:ext cx="2904962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CA" sz="2000">
                <a:latin typeface="Arial" panose="020B0604020202020204" pitchFamily="34" charset="0"/>
              </a:rPr>
              <a:t>Gender of Respondents</a:t>
            </a:r>
          </a:p>
        </p:txBody>
      </p:sp>
    </p:spTree>
    <p:extLst>
      <p:ext uri="{BB962C8B-B14F-4D97-AF65-F5344CB8AC3E}">
        <p14:creationId xmlns:p14="http://schemas.microsoft.com/office/powerpoint/2010/main" val="3575474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820AFAA-25AF-8330-FBC7-AA75BAD641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30785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31DE6C1-35C5-F102-B9CD-975E56827F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37178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12776F5-1861-A449-03FB-5F8190A9B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631203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58EAB90-DEE3-A569-BC8F-0ABBB4676A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11918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14BD8EC-C009-4E09-353F-B788534047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69790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CC3977F-94EA-ECD4-4EBE-B004A6145C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46076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43EFF3D-5C78-D837-8556-BA3E746B5D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508622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CED6EED-153E-FFAA-E63C-FFFF5AFAE5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53318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9A9EF3B-A013-4611-9948-6E72A59E7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227708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966C283-8EA2-0D69-D396-039F27F180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459302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6B73188-1CBD-4A4C-C4FE-E3583E2F8D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84801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690BEFF-387C-64A7-7F48-3DD1ECAAD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789715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F511976-8369-46B9-2937-31C3F677E6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147096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70BBADD-F078-CD08-11B8-BAB6F5EDCB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653701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AF14EA4-B1BD-E4E7-60CD-2754B7CAC7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056397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04D2C72-AA44-5D47-F018-878CE2F8CA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781089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154F36A-C991-8F9F-229D-4998FA2793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865761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6BAD67C-3B78-5ABE-148A-D01B62F86F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126434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9DB2E67-0299-BEE7-3C0B-957877D47C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905104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3488B62-E182-6FD9-94E6-7DE9D1B06E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25010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8E5F621-8D41-5BB5-EF0F-1ADD97F82C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06590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D85714F-B0B8-6EEA-F8B3-6926BEC3E5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512570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8DBC628-2D0E-41AD-D168-46B7935578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913484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5F21FAC-A347-5B1B-1ED3-6E73AEF328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2521287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D17ECD2-8AF5-E704-73FD-21F1115B80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983579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3467AA1-2071-DF7F-8891-3ED3791718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733109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CB8150D-F36C-4479-80C3-F7FAAB522A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9828670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790BC62-075D-5FE6-1A32-0C1C74E5C5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704410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C1BEC50-DF2B-38A6-28A4-F4D51B1F06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563640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C06B2DF-CC13-5693-D86F-8B39C45F23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549444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965CFF-A672-BB34-313E-C7703ABBC5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283350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AD700D4-89DC-3497-CDA3-8569C50015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1754393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AE83383-A42B-C73F-FA63-777D34629F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98605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81CE151-CDFD-137F-B801-8405C690F1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885551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286415D-CDBA-0293-D4BA-EE8A8FC9D6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687223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CBF5FBA-A4A7-D3D4-A55D-64223F974D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8524540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52E2401-138A-F66D-4011-008A140826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73913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8235DA6-2393-EF1B-547E-C6489A009D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7900376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9416609-2EBF-97CB-8868-C9C0DE336F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7550380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1844B95-6371-233B-5366-ED3BF89B21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49297682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2464058-293B-0A74-9EFB-27933874C0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1798810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0379E5B-10F5-C106-AE08-9C2B90ECA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634501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483803A-2E81-4E48-8E46-69130CB7E9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6868672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D0FEFCC-0335-C1B1-63F7-00EC40BE9F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214396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FC57D73-62CB-C899-C563-FAC0E86DE1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8061769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0FB7F18-F0BE-2794-74D8-ED5815D2E2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88736458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A14CD43-CFD8-D3A8-C174-937C9EB61D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2452547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9E5E780-6972-DE34-0A1D-CAE380C26E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8396662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BF24860-6059-FB72-5F34-07515D09E5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3501252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36826E9-9014-3991-F9DB-0A0D56E23D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68770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F9DD916-19AB-692E-9468-DAB26068C0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19911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8FCB6F0-14F1-5B9C-275D-7BC523712F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618024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B407571-C2D1-1B02-7CA3-F901E4B19E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460302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5C65EC1-7FA7-D2D3-68C3-EDC5AFA07C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2702674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F19D5575-68EE-4BB2-A16C-FAF0D92B6594}" vid="{5DFFBD4C-8A1E-48A0-A5FD-DA9964561F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10</TotalTime>
  <Words>0</Words>
  <Application>Microsoft Office PowerPoint</Application>
  <PresentationFormat>On-screen Show (4:3)</PresentationFormat>
  <Paragraphs>0</Paragraphs>
  <Slides>54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8" baseType="lpstr">
      <vt:lpstr>Arial</vt:lpstr>
      <vt:lpstr>Calibri</vt:lpstr>
      <vt:lpstr>Calibri Light</vt:lpstr>
      <vt:lpstr>Theme43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Graham</dc:creator>
  <cp:lastModifiedBy>Kevin Graham</cp:lastModifiedBy>
  <cp:revision>2</cp:revision>
  <dcterms:created xsi:type="dcterms:W3CDTF">2022-12-15T00:34:11Z</dcterms:created>
  <dcterms:modified xsi:type="dcterms:W3CDTF">2022-12-15T00:44:48Z</dcterms:modified>
</cp:coreProperties>
</file>