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9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076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496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274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2025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00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342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6275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5370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967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977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30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42C50-6F26-4218-BF44-9CADADB3B9C2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012F85-6F91-6C22-07E1-EAB5DF785688}"/>
              </a:ext>
            </a:extLst>
          </p:cNvPr>
          <p:cNvSpPr txBox="1"/>
          <p:nvPr userDrawn="1"/>
        </p:nvSpPr>
        <p:spPr>
          <a:xfrm>
            <a:off x="341757" y="455676"/>
            <a:ext cx="290496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Gender of Respondents</a:t>
            </a:r>
          </a:p>
        </p:txBody>
      </p:sp>
    </p:spTree>
    <p:extLst>
      <p:ext uri="{BB962C8B-B14F-4D97-AF65-F5344CB8AC3E}">
        <p14:creationId xmlns:p14="http://schemas.microsoft.com/office/powerpoint/2010/main" val="357547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20AFAA-25AF-8330-FBC7-AA75BAD641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30785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1DE6C1-35C5-F102-B9CD-975E56827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37178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2776F5-1861-A449-03FB-5F8190A9B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31203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58EAB90-DEE3-A569-BC8F-0ABBB4676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11918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4BD8EC-C009-4E09-353F-B78853404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69790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C3977F-94EA-ECD4-4EBE-B004A6145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46076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3EFF3D-5C78-D837-8556-BA3E746B5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50862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ED6EED-153E-FFAA-E63C-FFFF5AFAE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53318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9A9EF3B-A013-4611-9948-6E72A59E7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22770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966C283-8EA2-0D69-D396-039F27F18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459302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B73188-1CBD-4A4C-C4FE-E3583E2F8D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8480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690BEFF-387C-64A7-7F48-3DD1ECAAD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78971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511976-8369-46B9-2937-31C3F677E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14709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70BBADD-F078-CD08-11B8-BAB6F5EDCB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65370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F14EA4-B1BD-E4E7-60CD-2754B7CAC7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05639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4D2C72-AA44-5D47-F018-878CE2F8CA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781089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154F36A-C991-8F9F-229D-4998FA2793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865761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BAD67C-3B78-5ABE-148A-D01B62F86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126434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DB2E67-0299-BEE7-3C0B-957877D47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90510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3488B62-E182-6FD9-94E6-7DE9D1B06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25010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E5F621-8D41-5BB5-EF0F-1ADD97F82C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06590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85714F-B0B8-6EEA-F8B3-6926BEC3E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12570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8DBC628-2D0E-41AD-D168-46B7935578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913484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F21FAC-A347-5B1B-1ED3-6E73AEF32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521287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17ECD2-8AF5-E704-73FD-21F1115B80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983579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467AA1-2071-DF7F-8891-3ED3791718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733109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B8150D-F36C-4479-80C3-F7FAAB522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828670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790BC62-075D-5FE6-1A32-0C1C74E5C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704410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1BEC50-DF2B-38A6-28A4-F4D51B1F06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563640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06B2DF-CC13-5693-D86F-8B39C45F2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549444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965CFF-A672-BB34-313E-C7703ABBC5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283350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AD700D4-89DC-3497-CDA3-8569C5001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754393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E83383-A42B-C73F-FA63-777D34629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98605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1CE151-CDFD-137F-B801-8405C690F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885551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86415D-CDBA-0293-D4BA-EE8A8FC9D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687223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BF5FBA-A4A7-D3D4-A55D-64223F974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852454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52E2401-138A-F66D-4011-008A14082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7391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8235DA6-2393-EF1B-547E-C6489A009D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790037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9416609-2EBF-97CB-8868-C9C0DE336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755038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844B95-6371-233B-5366-ED3BF89B2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929768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464058-293B-0A74-9EFB-27933874C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179881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0379E5B-10F5-C106-AE08-9C2B90ECA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634501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483803A-2E81-4E48-8E46-69130CB7E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686867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D0FEFCC-0335-C1B1-63F7-00EC40BE9F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1439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C57D73-62CB-C899-C563-FAC0E86DE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806176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FB7F18-F0BE-2794-74D8-ED5815D2E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873645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14CD43-CFD8-D3A8-C174-937C9EB61D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245254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E5E780-6972-DE34-0A1D-CAE380C26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839666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BF24860-6059-FB72-5F34-07515D09E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350125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6826E9-9014-3991-F9DB-0A0D56E23D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68770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9DD916-19AB-692E-9468-DAB26068C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1991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8FCB6F0-14F1-5B9C-275D-7BC523712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18024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B407571-C2D1-1B02-7CA3-F901E4B19E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60302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5C65EC1-7FA7-D2D3-68C3-EDC5AFA07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2702674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10</TotalTime>
  <Words>0</Words>
  <Application>Microsoft Office PowerPoint</Application>
  <PresentationFormat>On-screen Show (4:3)</PresentationFormat>
  <Paragraphs>0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Kevin Graham</cp:lastModifiedBy>
  <cp:revision>2</cp:revision>
  <dcterms:created xsi:type="dcterms:W3CDTF">2022-12-15T00:34:11Z</dcterms:created>
  <dcterms:modified xsi:type="dcterms:W3CDTF">2022-12-15T00:44:48Z</dcterms:modified>
</cp:coreProperties>
</file>