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0" r:id="rId2"/>
    <p:sldId id="264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5" r:id="rId11"/>
    <p:sldId id="278" r:id="rId12"/>
    <p:sldId id="279" r:id="rId13"/>
    <p:sldId id="280" r:id="rId14"/>
    <p:sldId id="282" r:id="rId15"/>
    <p:sldId id="283" r:id="rId16"/>
    <p:sldId id="287" r:id="rId17"/>
    <p:sldId id="288" r:id="rId18"/>
    <p:sldId id="295" r:id="rId19"/>
    <p:sldId id="296" r:id="rId20"/>
    <p:sldId id="297" r:id="rId21"/>
    <p:sldId id="301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17"/>
    <p:restoredTop sz="94649"/>
  </p:normalViewPr>
  <p:slideViewPr>
    <p:cSldViewPr snapToGrid="0">
      <p:cViewPr varScale="1">
        <p:scale>
          <a:sx n="50" d="100"/>
          <a:sy n="50" d="100"/>
        </p:scale>
        <p:origin x="176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EB408-0A15-0D44-8FC7-7EFBF916ACB4}" type="datetimeFigureOut">
              <a:rPr lang="en-US" smtClean="0"/>
              <a:t>12/18/22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5F2E56-334D-1549-8DF2-B2DC164F1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630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11 vs Grade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68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90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616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9 vs Grade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65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12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0732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12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5778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9 vs Grade 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581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(vs Grade 11, Grade 12), Grade 10 vs Grade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39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566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305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71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10 vs Grade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2759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 except Grade 10 vs Grade 11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80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615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11 vs Grade 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01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12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814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468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10 vs Grade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39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0062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Grade 10 vs Grade 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33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All combos except Grade 10 vs Grade 11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263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Grade 9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5F2E56-334D-1549-8DF2-B2DC164F13E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1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461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002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675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099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84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90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75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677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826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3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955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455F-B841-44D8-B956-1885ADE19B79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3EA369-5059-2E39-7105-77FB70BF1B08}"/>
              </a:ext>
            </a:extLst>
          </p:cNvPr>
          <p:cNvSpPr txBox="1"/>
          <p:nvPr userDrawn="1"/>
        </p:nvSpPr>
        <p:spPr>
          <a:xfrm>
            <a:off x="341757" y="455676"/>
            <a:ext cx="247696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Grade of Enrollment</a:t>
            </a:r>
          </a:p>
        </p:txBody>
      </p:sp>
    </p:spTree>
    <p:extLst>
      <p:ext uri="{BB962C8B-B14F-4D97-AF65-F5344CB8AC3E}">
        <p14:creationId xmlns:p14="http://schemas.microsoft.com/office/powerpoint/2010/main" val="422114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80933D-B631-9800-646D-86B6E44D0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3490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B5F34C-FBC1-23D7-51DB-84BADED0D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59156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328463-49B9-1672-77A6-A7FA898431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39079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D341D6-498E-A988-5E81-190EA1869D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5963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5C10B5-ADDE-A6DD-B3D7-E6F8880BA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5883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3FECD7-B8C9-F156-509E-2BDF3EBB2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2899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B05456-3F2F-9310-E94A-3F4B7AC7F2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10246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82A3D2-9247-DCE0-D330-5745145765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12318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6E5AA7-337F-220A-CA33-5DF3FD2A5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39312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7D6232-7443-BACF-4980-25D8AEAE4F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76866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24367B-46DE-7A6E-5EB2-4A0B8E9D25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55070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145102-EA89-67D3-A257-E3EA53777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37750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BF45D0-F95E-001A-6D80-6DEBF9EB70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95388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A532DB-F5C9-49EF-59CC-E8988F04CF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4971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BEDE96-D236-FA6B-63A2-25EAAA61CC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22349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5CED44-212F-E6A0-A8BB-BB44328F8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3705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D3B26E-5120-7FDB-C60A-CA66A8726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8079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58934C-E4EF-FFE4-5ABE-1C3B5FDCEF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87169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BC0959-326C-0134-E42C-AEAB40A3C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14092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267288-7A49-4319-9CE5-2C653B062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95548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0B6ABD-5CC4-AE55-EB03-61118D9F6C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43336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88DC2B-7FFE-1257-41E5-A69B03E33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314093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34</TotalTime>
  <Words>160</Words>
  <Application>Microsoft Macintosh PowerPoint</Application>
  <PresentationFormat>On-screen Show (4:3)</PresentationFormat>
  <Paragraphs>44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6</cp:revision>
  <dcterms:created xsi:type="dcterms:W3CDTF">2022-12-15T00:34:58Z</dcterms:created>
  <dcterms:modified xsi:type="dcterms:W3CDTF">2022-12-18T21:43:03Z</dcterms:modified>
</cp:coreProperties>
</file>