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7" r:id="rId50"/>
    <p:sldId id="308" r:id="rId51"/>
    <p:sldId id="309" r:id="rId52"/>
    <p:sldId id="310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5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FBE6-B18C-4EE7-806B-69A21A2F2947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6D60-3D26-447F-BEFC-1526F951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220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FBE6-B18C-4EE7-806B-69A21A2F2947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6D60-3D26-447F-BEFC-1526F951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8557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FBE6-B18C-4EE7-806B-69A21A2F2947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6D60-3D26-447F-BEFC-1526F951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983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FBE6-B18C-4EE7-806B-69A21A2F2947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6D60-3D26-447F-BEFC-1526F951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939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FBE6-B18C-4EE7-806B-69A21A2F2947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6D60-3D26-447F-BEFC-1526F951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723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FBE6-B18C-4EE7-806B-69A21A2F2947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6D60-3D26-447F-BEFC-1526F951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6237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FBE6-B18C-4EE7-806B-69A21A2F2947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6D60-3D26-447F-BEFC-1526F951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712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FBE6-B18C-4EE7-806B-69A21A2F2947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6D60-3D26-447F-BEFC-1526F951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9669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FBE6-B18C-4EE7-806B-69A21A2F2947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6D60-3D26-447F-BEFC-1526F951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629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FBE6-B18C-4EE7-806B-69A21A2F2947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6D60-3D26-447F-BEFC-1526F951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009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FBE6-B18C-4EE7-806B-69A21A2F2947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6D60-3D26-447F-BEFC-1526F951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423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8FBE6-B18C-4EE7-806B-69A21A2F2947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36D60-3D26-447F-BEFC-1526F95147CC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4DB44A-B084-1FEE-C48A-DA48D53E6AF4}"/>
              </a:ext>
            </a:extLst>
          </p:cNvPr>
          <p:cNvSpPr txBox="1"/>
          <p:nvPr userDrawn="1"/>
        </p:nvSpPr>
        <p:spPr>
          <a:xfrm>
            <a:off x="341757" y="455676"/>
            <a:ext cx="4772460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>
                <a:latin typeface="Arial" panose="020B0604020202020204" pitchFamily="34" charset="0"/>
              </a:rPr>
              <a:t>Number of Hours Spent on Social Media</a:t>
            </a:r>
            <a:endParaRPr lang="en-C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052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6426C1-4E05-4FAB-0D1F-CC3F7CE1CB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11449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F4536AF-14F0-B820-C3D8-D4BE9107D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71976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AE1D3CE-4614-33DB-A7D1-222E4D678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41505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8AEA70E-9923-2E39-80A8-89A58C17E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30512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4E3DC7-0C91-F966-4485-C0320813F9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95398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78B3866-DA0E-F8C3-351C-8E17AC167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20267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E602B38-6DE2-2E9D-A10D-2786B94920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08323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D224C56-421A-F05C-D593-9949E728B3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24979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D2BA8F3-2F84-F2A0-E99A-3F4A9CB0B7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83894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4ED9B3B-280E-9176-8B13-28795D9916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808204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003862-DC13-11D3-1A58-699C6BEC70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114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D1FE005-F27B-7853-EC15-2167AB077A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782097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45AEB70-CE4E-27E2-7E55-DDDB931B7D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253277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1BDBDB-9E09-1DD5-6882-71A3F28C17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762415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E06766-CD06-9241-B4AB-FFC9A82DF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97907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F3E3F4-25EE-5B00-4FEF-AA0BC8905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35818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9A05927-0853-4F30-B78E-2192AAD40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522472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CBE13D-C3F7-EE82-52A3-534D9D80C8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301820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65A6F48-8E8C-CF3F-9BD0-309E465BA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471943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A70FCC8-01E1-C5F6-E626-346E778ED6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250791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1C21AF0-A6E9-53A4-D6D9-9E2785B190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871542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741B207-918D-6535-1605-9D1AD87E3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82340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6DF22BE-ED98-A986-02B7-9E52305AF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079712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3BF638-B10A-8564-6DD2-7895410FB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667718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0282BE-69B8-CFAF-0AF3-FA25C58FF1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153115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85274E-D18E-27EF-8EA7-2761AECA7F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657185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6287438-0BAB-61C9-DD30-14B47533BB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779222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5DC440E-483F-850A-2455-BF565D246D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588428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F7DFF78-497A-3D5E-1FE2-9C3767C4F7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001340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4394D33-94EB-F121-1768-970BBB09CE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377953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EF79351-BD63-CD44-C26F-EDFD2F9DB2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908686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DD49B26-661A-8232-F1B3-AF1254C8BB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088237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C9B4234-81B4-5DDF-CE16-10208ECBC8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40589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E825DE-AB15-ED65-63B3-2CEE26AB3E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29442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A772854-AE5D-ABCC-65F8-B0FFC21DCF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261365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434EDB0-EFC2-55C6-5B32-C47F7801D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98438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882B8AD-C1F2-A18B-0715-DA72342B16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429192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654F5CB-FDB1-F020-F7AC-441DC246EC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826828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4E581D6-4CD4-F6A2-6FBF-79CE7C9EBA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466031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179893A-ABBB-D82E-2F91-C628DD7404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094218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BBD8F0-CEBA-348C-57C9-EEA0853527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785624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41B76B-3FDE-7D54-AA06-EB6AA4A737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236549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C2A9DF-701E-5872-4D35-A94A077B54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089313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24DCEB5-2B39-5C1B-4116-5BAC3D7B5F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59184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EF3B5E0-3826-480D-431F-BBF2DD64EC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28864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C1F2603-CEFA-EE8A-2E36-0AF80D2EAA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905481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AC6BA1D-18CE-4F59-CE44-1FE79FE97A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6497961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B1ECBE-17D2-423B-B3CA-D24B895682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52017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0EBF10-7AD5-4491-2E7D-C31732EDF1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80988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C0F833-2EF5-8963-4E54-3CE8E5812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12358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051409F-573E-692A-8FD4-D213FB313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15047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5AE9DEE-9D4C-FB78-CA28-184B3D2BD1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5611177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966</TotalTime>
  <Words>0</Words>
  <Application>Microsoft Office PowerPoint</Application>
  <PresentationFormat>On-screen Show (4:3)</PresentationFormat>
  <Paragraphs>0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3</cp:revision>
  <dcterms:created xsi:type="dcterms:W3CDTF">2022-12-12T21:56:22Z</dcterms:created>
  <dcterms:modified xsi:type="dcterms:W3CDTF">2022-12-14T16:38:22Z</dcterms:modified>
</cp:coreProperties>
</file>