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20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A014-2CEF-46EC-A676-0132E547771B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8E07-9185-4576-B7D3-1BDDAD8CC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420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A014-2CEF-46EC-A676-0132E547771B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8E07-9185-4576-B7D3-1BDDAD8CC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512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A014-2CEF-46EC-A676-0132E547771B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8E07-9185-4576-B7D3-1BDDAD8CC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092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A014-2CEF-46EC-A676-0132E547771B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8E07-9185-4576-B7D3-1BDDAD8CC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909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A014-2CEF-46EC-A676-0132E547771B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8E07-9185-4576-B7D3-1BDDAD8CC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676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A014-2CEF-46EC-A676-0132E547771B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8E07-9185-4576-B7D3-1BDDAD8CC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604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A014-2CEF-46EC-A676-0132E547771B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8E07-9185-4576-B7D3-1BDDAD8CC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751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A014-2CEF-46EC-A676-0132E547771B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8E07-9185-4576-B7D3-1BDDAD8CC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580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A014-2CEF-46EC-A676-0132E547771B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8E07-9185-4576-B7D3-1BDDAD8CC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42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A014-2CEF-46EC-A676-0132E547771B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8E07-9185-4576-B7D3-1BDDAD8CC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804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A014-2CEF-46EC-A676-0132E547771B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8E07-9185-4576-B7D3-1BDDAD8CC6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753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7A014-2CEF-46EC-A676-0132E547771B}" type="datetimeFigureOut">
              <a:rPr lang="en-CA" smtClean="0"/>
              <a:t>2024-12-10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08E07-9185-4576-B7D3-1BDDAD8CC68F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B4FB3B-01B8-0946-8F44-11D27E42EB9D}"/>
              </a:ext>
            </a:extLst>
          </p:cNvPr>
          <p:cNvSpPr txBox="1"/>
          <p:nvPr userDrawn="1"/>
        </p:nvSpPr>
        <p:spPr>
          <a:xfrm>
            <a:off x="341757" y="455676"/>
            <a:ext cx="277877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Tenure with the School</a:t>
            </a:r>
          </a:p>
        </p:txBody>
      </p:sp>
    </p:spTree>
    <p:extLst>
      <p:ext uri="{BB962C8B-B14F-4D97-AF65-F5344CB8AC3E}">
        <p14:creationId xmlns:p14="http://schemas.microsoft.com/office/powerpoint/2010/main" val="209775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1E3021-E990-A9A0-7146-260EF93B0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14268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CAD6C8-3C91-B1BE-4187-F5337ACC4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4294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E8885E-ED4F-CF16-BAAE-50393277A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27379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973FAF-B216-9CC2-D008-284800E9B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51373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EDC4BC-A209-9D3E-4032-05802750C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6657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817220-528D-D728-0BA1-B4FECA182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86743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2017733-02AB-C105-5B4C-0D5961E1C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40411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3AC87A-8EFD-4131-AD9D-1852038D9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05493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3F92F5-02F0-8BF1-E866-CB8C0E206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44336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39AC36-C42A-71F1-BD1F-1B82D0A31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15564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23B4E4-5858-70B3-6753-69988245E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1881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8F2253-9AEA-3C21-4BFF-B2A50E521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74406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B4D00E-8B5E-B6BF-B546-5D97CF312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67321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85026A-8D46-67E1-4C95-091397DDB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63200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7588AC-A0C2-D1C6-48A8-0A9643788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38852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EA7BB4-BB6D-0731-C366-291843960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376280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9B2D43-6EC9-57A4-42F5-AD4F24F50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20004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E849A7-0D58-EB99-4577-F8186F819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64298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F3576D-FFD1-34A5-52FC-798F805D6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98274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52140D-3541-BD8A-3990-FBD8EC540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89517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94BADD0-3BE9-554D-44A7-D5BAEF415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45751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84828F-7076-AA02-51D5-E2A1FD7B2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8328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5404B4-54FE-9DAB-034F-2F6C892FF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50109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B2E849-8DA6-24E9-BD82-086A3D520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877722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4DB586-421E-1A5B-38FB-B8E4F7F10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041367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CC6D6A-EC71-40C6-1ED5-C34D54B863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847357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552A1F-B34D-603A-C6EC-9EED60CB9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308675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104D92-0F11-8D29-4E58-D5FF5B6DA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497364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2C5738-D473-03D8-D9AB-9E8A32D3E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254645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F3FBAA-4194-E921-AE94-8CC4ECE2A2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832545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AD8952-1BC6-B25A-E948-731922615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58282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D473A5-6937-0BBF-07A5-1E620D11A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529715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8C4FCE-2C5F-8789-F41E-B708F2C20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63641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32E89C-690C-1BE4-46C1-2266C2863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501503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8BAED9-FD37-E1DB-C65E-832CF4463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512569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D04CB3-26EC-2E2F-DAE1-9E0E3533F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278948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4790FC-5F16-7000-B9F5-253F0F7DD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625090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55DD82-5A85-FA2F-A286-51868E5A6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392151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EE6172-F056-443E-E917-A307DD452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8969982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C1E5E6-786D-10FA-90FE-BBD95C555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07968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88B8E6-842B-B10E-50DE-8600DC3DB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054524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DFB66E-5FA2-E448-E3A9-29F0F7CB7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61553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0BDD69-0E57-6313-6289-75CE1C771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771021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A2550D-08E7-E401-2AB6-89B186BF5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78951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885A60-6B81-3DF9-394D-6CA916C66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016174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6A1F4A-A0CC-C1C5-702B-39DA9E2AA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00004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3A4A33-2A6A-52A7-5A62-C5898EFA2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020968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72D8E0-5D95-B3A0-756D-3D7FA7F16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232129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9F05D5-E719-02B4-DBF6-2A1E82F75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423093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241B57-CB3E-3907-3AE4-B672D2C5B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839630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2ADED6-6EE0-45C2-1163-B70EDC6F1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92898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91F6F3-FBE0-19C9-26AC-8B903EF39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01528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4AF65E-70D2-6466-9D9D-D614C7149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96687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9CB98C-63C0-6834-56AA-9D5837B65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45737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CCE250-458F-C630-D01C-0D700FD61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80173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D953EA-AAF2-2610-E529-4BE22D3DC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0291199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14</TotalTime>
  <Words>0</Words>
  <Application>Microsoft Office PowerPoint</Application>
  <PresentationFormat>On-screen Show (4:3)</PresentationFormat>
  <Paragraphs>0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Graham</dc:creator>
  <cp:lastModifiedBy>Kevin Graham</cp:lastModifiedBy>
  <cp:revision>3</cp:revision>
  <dcterms:created xsi:type="dcterms:W3CDTF">2024-12-09T17:18:18Z</dcterms:created>
  <dcterms:modified xsi:type="dcterms:W3CDTF">2024-12-10T20:23:12Z</dcterms:modified>
</cp:coreProperties>
</file>