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7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968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855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08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04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05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082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44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930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13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95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52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19E45-F7F2-48D2-B65B-25F0FA39D9D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169464-FC6A-069D-7161-B4587040AD52}"/>
              </a:ext>
            </a:extLst>
          </p:cNvPr>
          <p:cNvSpPr txBox="1"/>
          <p:nvPr userDrawn="1"/>
        </p:nvSpPr>
        <p:spPr>
          <a:xfrm>
            <a:off x="341757" y="455676"/>
            <a:ext cx="452880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Hours Spent on Homework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2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130D92-8BD1-CB7B-F107-280024646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15317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4ACC3B-0B4F-E57D-2D47-57D0A9665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75076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9DF217-419A-68A0-AFEC-E4E9A7947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9134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AFE36F-96D8-332E-CF0D-334B569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604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54D1B9-BF71-CEF5-63F8-DA2248D8B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50993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1DD7D0-10A2-EC59-D77A-019DAA65B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00589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935FE6-528C-977E-3E52-78A032B43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62374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155508-CD3D-EAA4-6789-5ACC6CB79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46648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00F2C4-46E5-745C-24C0-D119A02DA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2590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2DBA1D-506B-C523-F3EB-B93287078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60538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645580-12FD-8491-AC0F-005DC63B6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6358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FA0573-D40C-E6B5-59E1-9FFBB6402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66641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723414-A547-2AF8-1819-99DD47C03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35679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12B49-0C37-8477-CEA7-2BA4E21C3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3746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A745A6-EB6E-1943-5579-AD61739CA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40563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18D536-EEF2-1363-BCDF-D75E9313B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34576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4CDE06-6CA2-D0D6-2F16-3465A3C12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79926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2A50DC-6E72-D548-BF95-F63E23610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24872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66FE3D-2623-EED3-E928-2B135A88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6495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A54F53-2C0E-79DF-93B8-66A8FBB3E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95374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B53939-8154-6F29-8B24-8A0F78F9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5367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5E2027-2D81-482E-1433-43AE2B4FC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122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361A4D-1DBA-7067-6B9E-60D7C6D9C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62686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5410AC-4331-22C6-9E3D-27F7D9796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667655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E8EF64-F226-2010-A417-D2FF0D737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11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AF68C1-A644-FD11-4058-EE46A8347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53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841343-BC74-8769-A3AD-8F838E8BB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393884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6D9D01-9530-89CF-02BE-8A8CA3171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15818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477A12-0AB8-FEEA-4221-3B7AF824F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186447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8FD136-AE9C-5412-00DA-C76CDBCCF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60894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2B2EF2-9E7D-2CB0-627D-B2C99D594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382528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6022B8-DF97-F253-E773-F0F18718F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64206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0C7D19-11A8-41BC-BE98-30CA9864F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7457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83A2B2-2832-8899-FB97-09349ED35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170380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EB320C-F19F-F38A-26DC-0EF0BBF2F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56525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4052E2-0408-BBA6-9FF3-7C39B0CC3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089907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2DA43D-D83A-2ECA-AE82-554A6990C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499081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950CD3-3797-D10E-06D2-ADE6226F6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931386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607827-0C07-54FC-A6F1-C9E35F4F1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08783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CCB334-0751-6579-6961-01A0C2D67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919085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EFB836-FADE-535D-3727-361346552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216161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D1217B-0BFD-F1F7-9047-D01B3F29F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793603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30F72D-01DE-C190-82EC-C727ECE99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04840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9804DE-27D3-EC42-2660-FEE47DD60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5695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0762C8-479B-8705-30A7-29515F81A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33241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4771FB-55BF-9D9D-DD9D-BBE1E31DD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54387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94C84A-68D9-A6A1-CD53-73413C2A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538000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E6EBC1-FFAE-6A35-6741-7B086A20C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9304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2D6A6B-59C6-C976-E1F6-3DA1A1C6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0484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2C5237-C44B-E6A9-6E2C-28CE268F3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0269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55CCEB-B6B0-A35C-917F-3E6240C7E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8596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942D1D-1911-2AB5-8738-775CB6DEA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588998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965</TotalTime>
  <Words>0</Words>
  <Application>Microsoft Office PowerPoint</Application>
  <PresentationFormat>On-screen Show (4:3)</PresentationFormat>
  <Paragraphs>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3</cp:revision>
  <dcterms:created xsi:type="dcterms:W3CDTF">2022-12-12T21:55:43Z</dcterms:created>
  <dcterms:modified xsi:type="dcterms:W3CDTF">2022-12-14T16:38:11Z</dcterms:modified>
</cp:coreProperties>
</file>