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8" r:id="rId2"/>
    <p:sldId id="259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7" r:id="rId14"/>
    <p:sldId id="283" r:id="rId15"/>
    <p:sldId id="284" r:id="rId16"/>
    <p:sldId id="285" r:id="rId17"/>
    <p:sldId id="286" r:id="rId18"/>
    <p:sldId id="288" r:id="rId19"/>
    <p:sldId id="289" r:id="rId20"/>
    <p:sldId id="291" r:id="rId21"/>
    <p:sldId id="293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94"/>
    <p:restoredTop sz="80171" autoAdjust="0"/>
  </p:normalViewPr>
  <p:slideViewPr>
    <p:cSldViewPr snapToGrid="0">
      <p:cViewPr varScale="1">
        <p:scale>
          <a:sx n="55" d="100"/>
          <a:sy n="55" d="100"/>
        </p:scale>
        <p:origin x="19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2B771-7D47-47FB-A40E-0152BE1FAA4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7AA6A-EA7C-49E5-A140-12E60ADE021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4064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*Note: </a:t>
            </a:r>
            <a:r>
              <a:rPr lang="en-US" i="0" dirty="0"/>
              <a:t>Category “other” is not compared with the other types of discrimination due to ambiguity (except for last slide). </a:t>
            </a:r>
          </a:p>
          <a:p>
            <a:endParaRPr lang="en-US" i="1" dirty="0"/>
          </a:p>
          <a:p>
            <a:r>
              <a:rPr lang="en-US" i="1" dirty="0"/>
              <a:t>Male </a:t>
            </a:r>
            <a:r>
              <a:rPr lang="en-US" i="0" dirty="0"/>
              <a:t>for race (vs GI, SO, politics), EO (vs GI, SO, politics), religion (vs GI, SO), GI (vs SO, politics, SES), SO (vs politics, SES), politics vs 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Female </a:t>
            </a:r>
            <a:r>
              <a:rPr lang="en-US" i="0" dirty="0"/>
              <a:t>for race (vs SO, politics), EO vs politics, religion vs politics, GI vs politics, politics vs 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Other </a:t>
            </a:r>
            <a:r>
              <a:rPr lang="en-US" i="0" dirty="0"/>
              <a:t>for race vs all others except religion, EO (vs GI, SO), religion (vs GI, SO), GI (vs SO, politics, SES), SO (vs politics, 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3282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SO, politics, 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8859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vs politics, SES (vs race, EO, religion, GI, SO)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4427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vs GI, SES (vs race, religion)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1017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politics, 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9731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97944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SO), religion (vs GI, SO), politics (vs GI, SO)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9140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SO), politics (vs GI, SO)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6945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GI vs all others except SO, SO vs all others except GI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61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GI (vs race, religion, politics), SO (vs race, religion, politics)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8053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GI (vs race, religion), SO (vs race, religion, politics)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7398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religion (vs race, EO, politics) and politics (vs race, EO)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5154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SO vs politics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35623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3811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vs all others, EO vs all others, religion vs all others, GI vs SES, SO (vs politics, SES), politics vs 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32135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(vs GI, SO, politics), EO vs all others, religion (vs GI, SO, politics), GI vs SES, SO vs SES, politics vs 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57426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(vs EO, politics, SES), EO vs all others, religion vs all others, GI (vs politics, SES), SO (vs politics, 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5191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vs all others, EO (vs SO, SES), religion (vs SO, SES), GI vs all others, SO (vs politics, SES), politics vs 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78773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vs all others, EO vs all others except religion, religion vs SES, GI vs all others, SO vs all others, politics vs 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0814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vs all others, EO (vs religion, SES), religion (vs GI, SO, SES), GI vs SES, SO vs SES, politics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58642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vs all others except religion, EO (vs religion, SO), religion vs SO, SO vs politics, SES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10683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 (vs GI, SO, politics, SES), EO (vs GI, SO, SES), religion (vs GI, SES</a:t>
            </a:r>
            <a:r>
              <a:rPr lang="en-US"/>
              <a:t>, SES), other </a:t>
            </a:r>
            <a:r>
              <a:rPr lang="en-US" dirty="0"/>
              <a:t>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902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less than 6 hours </a:t>
            </a:r>
            <a:r>
              <a:rPr lang="en-US" i="0" dirty="0"/>
              <a:t>for: race (vs religion, politics), EO vs SO, religion (vs GI, SO, SES), GI vs politics, SO (vs politics, SES), politics vs SES</a:t>
            </a:r>
          </a:p>
          <a:p>
            <a:r>
              <a:rPr lang="en-US" i="1" dirty="0"/>
              <a:t>6-8 hours</a:t>
            </a:r>
            <a:r>
              <a:rPr lang="en-US" i="0" dirty="0"/>
              <a:t> for: race vs SO, EO vs SO, religion (vs GI, SO, SES), GI vs politics, SO (vs politics, SES)</a:t>
            </a:r>
          </a:p>
          <a:p>
            <a:r>
              <a:rPr lang="en-US" i="1" dirty="0"/>
              <a:t>8+ hours </a:t>
            </a:r>
            <a:r>
              <a:rPr lang="en-US" i="0" dirty="0"/>
              <a:t>for: race (vs religion, GI, politics)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9304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SO), SO (vs politics, 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599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SO, politics, SES), EO (vs SO, SES), religion (vs GI, SO, 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673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vs GI, religion (vs GI, SO, SES), GI vs politics, politics vs 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009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GI (vs race, EO, religion, politics), SO (vs race, EO, religion, politics), SES (vs race, religion, politics)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0904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Politics vs all others, SES (vs race, EO, religion)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0655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Race (vs GI, SO, politics, SES), SES (vs EO, religion)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7AA6A-EA7C-49E5-A140-12E60ADE021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886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737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85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98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09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915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406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395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40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167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54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875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214ECB-4DF8-4D2D-C72D-D227DC3C4825}"/>
              </a:ext>
            </a:extLst>
          </p:cNvPr>
          <p:cNvSpPr txBox="1"/>
          <p:nvPr userDrawn="1"/>
        </p:nvSpPr>
        <p:spPr>
          <a:xfrm>
            <a:off x="341757" y="455676"/>
            <a:ext cx="283628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 dirty="0">
                <a:latin typeface="Arial" panose="020B0604020202020204" pitchFamily="34" charset="0"/>
              </a:rPr>
              <a:t>Types of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177434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FFDC97-BEEC-97D7-ABE3-E85DC3450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1729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8D82D5-4D9F-5631-E1E3-5A7521FF0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36281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01F489-E9A6-1ECE-50E6-40AFBB5FE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74405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813C8C-6ACC-2B0A-B254-C001AAF07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47112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252FD7-D159-AA61-2D56-8117FED7E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85839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387F91-5DB7-7429-F2C7-3469C3EF1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414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217360-3B21-B846-F339-55C6E1578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76767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9354A0-58F2-72E1-9C63-55F82139D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58683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CF6017-2C2E-2600-F0DF-849F9441D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0859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6EB761-7626-117C-6FA4-C22A7BBF5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4400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DFDFAD-DB67-494A-5522-7D68EE51E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831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7D806E-7443-D6D2-FFBB-2799E522F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7673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667906-6767-AFEA-59F7-DF4F59E0E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01242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6474C7-34A6-78DE-2BBF-C7F2D4374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6051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E40183-CF13-4D91-8AD6-31762A93E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15815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7DB7F8-6B55-8248-C29A-981692D8A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88123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64F806-2F29-6A06-EA11-A14F4D555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8677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B5145C-A378-CD98-89C3-74EC2B22A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06307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F0F0F8-B39D-55B7-A939-C60DD3355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2442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2316DC-8B44-49D1-5B45-1FA43C8AC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3136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AADF33-7D4F-7264-EA5F-E43F5F677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0967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245347-A63F-4F32-91C6-34558BFCF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746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5DA249-BA58-8199-9B4F-676B2E415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3003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E575F0-7CC4-9220-0A66-700E9B8FE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1592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87048F-2023-37E4-2848-614D2FCFC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808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A7DEB1-2741-5634-9BBD-B2E5ACFF6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568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64685F-12D1-C174-2AA2-D0A91948E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149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993E79-2AFB-0237-5AB3-FEA85BE7A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0164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DEDD17-1D43-A705-9401-2EA142F1C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1087698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110</TotalTime>
  <Words>787</Words>
  <Application>Microsoft Macintosh PowerPoint</Application>
  <PresentationFormat>On-screen Show (4:3)</PresentationFormat>
  <Paragraphs>66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9</cp:revision>
  <dcterms:created xsi:type="dcterms:W3CDTF">2022-12-14T20:18:52Z</dcterms:created>
  <dcterms:modified xsi:type="dcterms:W3CDTF">2022-12-19T01:00:41Z</dcterms:modified>
</cp:coreProperties>
</file>